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ER" initials="A" lastIdx="1" clrIdx="0">
    <p:extLst>
      <p:ext uri="{19B8F6BF-5375-455C-9EA6-DF929625EA0E}">
        <p15:presenceInfo xmlns:p15="http://schemas.microsoft.com/office/powerpoint/2012/main" userId="A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1-15T18:23:43.458" idx="1">
    <p:pos x="10" y="10"/>
    <p:text/>
    <p:extLst>
      <p:ext uri="{C676402C-5697-4E1C-873F-D02D1690AC5C}">
        <p15:threadingInfo xmlns:p15="http://schemas.microsoft.com/office/powerpoint/2012/main" timeZoneBias="-3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18525A5-34FB-489C-B7EE-331AA8547C55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29A464A-D755-40C4-B885-16833DA7A9D8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660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525A5-34FB-489C-B7EE-331AA8547C55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464A-D755-40C4-B885-16833DA7A9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1430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525A5-34FB-489C-B7EE-331AA8547C55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464A-D755-40C4-B885-16833DA7A9D8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36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525A5-34FB-489C-B7EE-331AA8547C55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464A-D755-40C4-B885-16833DA7A9D8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382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525A5-34FB-489C-B7EE-331AA8547C55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464A-D755-40C4-B885-16833DA7A9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8409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525A5-34FB-489C-B7EE-331AA8547C55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464A-D755-40C4-B885-16833DA7A9D8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218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525A5-34FB-489C-B7EE-331AA8547C55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464A-D755-40C4-B885-16833DA7A9D8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894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525A5-34FB-489C-B7EE-331AA8547C55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464A-D755-40C4-B885-16833DA7A9D8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163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525A5-34FB-489C-B7EE-331AA8547C55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464A-D755-40C4-B885-16833DA7A9D8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056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525A5-34FB-489C-B7EE-331AA8547C55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464A-D755-40C4-B885-16833DA7A9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7908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525A5-34FB-489C-B7EE-331AA8547C55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464A-D755-40C4-B885-16833DA7A9D8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94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525A5-34FB-489C-B7EE-331AA8547C55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464A-D755-40C4-B885-16833DA7A9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09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525A5-34FB-489C-B7EE-331AA8547C55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464A-D755-40C4-B885-16833DA7A9D8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062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525A5-34FB-489C-B7EE-331AA8547C55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464A-D755-40C4-B885-16833DA7A9D8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9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525A5-34FB-489C-B7EE-331AA8547C55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464A-D755-40C4-B885-16833DA7A9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363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525A5-34FB-489C-B7EE-331AA8547C55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464A-D755-40C4-B885-16833DA7A9D8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557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525A5-34FB-489C-B7EE-331AA8547C55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464A-D755-40C4-B885-16833DA7A9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612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18525A5-34FB-489C-B7EE-331AA8547C55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29A464A-D755-40C4-B885-16833DA7A9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7985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096237"/>
            <a:ext cx="9144000" cy="2387600"/>
          </a:xfrm>
        </p:spPr>
        <p:txBody>
          <a:bodyPr/>
          <a:lstStyle/>
          <a:p>
            <a:r>
              <a:rPr lang="ru-RU" dirty="0" smtClean="0"/>
              <a:t>Информация о странах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Полезное приложение для хранения информации разных </a:t>
            </a:r>
            <a:r>
              <a:rPr lang="ru-RU" dirty="0" err="1" smtClean="0"/>
              <a:t>стран,а</a:t>
            </a:r>
            <a:r>
              <a:rPr lang="ru-RU" dirty="0" smtClean="0"/>
              <a:t> также редактирования и удаления.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8036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4734" y="2731278"/>
            <a:ext cx="5058313" cy="1303867"/>
          </a:xfrm>
        </p:spPr>
        <p:txBody>
          <a:bodyPr>
            <a:normAutofit fontScale="90000"/>
          </a:bodyPr>
          <a:lstStyle/>
          <a:p>
            <a:r>
              <a:rPr lang="ru-RU" sz="2400" dirty="0" smtClean="0"/>
              <a:t>Приложение довольно </a:t>
            </a:r>
            <a:r>
              <a:rPr lang="ru-RU" sz="2400" dirty="0" err="1" smtClean="0"/>
              <a:t>простое,каждый</a:t>
            </a:r>
            <a:r>
              <a:rPr lang="ru-RU" sz="2400" dirty="0" smtClean="0"/>
              <a:t> сможет </a:t>
            </a:r>
            <a:r>
              <a:rPr lang="ru-RU" sz="2400" dirty="0" err="1" smtClean="0"/>
              <a:t>пользоватся.Состоит</a:t>
            </a:r>
            <a:r>
              <a:rPr lang="ru-RU" sz="2400" dirty="0" smtClean="0"/>
              <a:t> из 6 элементов: список </a:t>
            </a:r>
            <a:r>
              <a:rPr lang="ru-RU" sz="2400" dirty="0" err="1" smtClean="0"/>
              <a:t>стран,окно</a:t>
            </a:r>
            <a:r>
              <a:rPr lang="ru-RU" sz="2400" dirty="0" smtClean="0"/>
              <a:t> ввода и </a:t>
            </a:r>
            <a:r>
              <a:rPr lang="ru-RU" sz="2400" dirty="0" err="1" smtClean="0"/>
              <a:t>вывода,окно</a:t>
            </a:r>
            <a:r>
              <a:rPr lang="ru-RU" sz="2400" dirty="0" smtClean="0"/>
              <a:t> для добавления страны и 3 кнопки для взаимодействия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773783" y="496388"/>
            <a:ext cx="5895703" cy="58608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516" y="3657093"/>
            <a:ext cx="5334235" cy="2382425"/>
          </a:xfrm>
        </p:spPr>
      </p:pic>
      <p:sp>
        <p:nvSpPr>
          <p:cNvPr id="7" name="TextBox 6"/>
          <p:cNvSpPr txBox="1"/>
          <p:nvPr/>
        </p:nvSpPr>
        <p:spPr>
          <a:xfrm>
            <a:off x="931817" y="4101737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ru-RU" sz="28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640" y="496388"/>
            <a:ext cx="4685321" cy="2717077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557425" y="570522"/>
            <a:ext cx="357985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Был создан на языке программирования </a:t>
            </a:r>
            <a:r>
              <a:rPr lang="en-US" sz="2400" dirty="0"/>
              <a:t>Python</a:t>
            </a:r>
            <a:r>
              <a:rPr lang="ru-RU" sz="2400" dirty="0"/>
              <a:t> с помощью библиотеки </a:t>
            </a:r>
            <a:r>
              <a:rPr lang="en-US" sz="2400" dirty="0"/>
              <a:t>PyQt5</a:t>
            </a:r>
            <a:endParaRPr lang="ru-RU" sz="2400" dirty="0"/>
          </a:p>
        </p:txBody>
      </p:sp>
      <p:pic>
        <p:nvPicPr>
          <p:cNvPr id="10" name="Рисунок 9" descr="Red arrow 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191" y="966357"/>
            <a:ext cx="1496134" cy="777989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624853" y="4793629"/>
            <a:ext cx="52892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*</a:t>
            </a:r>
            <a:r>
              <a:rPr lang="ru-RU" dirty="0" smtClean="0"/>
              <a:t>список стран</a:t>
            </a:r>
          </a:p>
          <a:p>
            <a:r>
              <a:rPr lang="ru-RU" dirty="0" smtClean="0"/>
              <a:t>*окно </a:t>
            </a:r>
            <a:r>
              <a:rPr lang="ru-RU" dirty="0"/>
              <a:t>ввода и </a:t>
            </a:r>
            <a:r>
              <a:rPr lang="ru-RU" dirty="0" smtClean="0"/>
              <a:t>вывода</a:t>
            </a:r>
          </a:p>
          <a:p>
            <a:r>
              <a:rPr lang="ru-RU" dirty="0" smtClean="0"/>
              <a:t>*окно </a:t>
            </a:r>
            <a:r>
              <a:rPr lang="ru-RU" dirty="0"/>
              <a:t>для добавления </a:t>
            </a:r>
            <a:r>
              <a:rPr lang="ru-RU" dirty="0" smtClean="0"/>
              <a:t>страны</a:t>
            </a:r>
          </a:p>
          <a:p>
            <a:r>
              <a:rPr lang="ru-RU" dirty="0" smtClean="0"/>
              <a:t>*3 </a:t>
            </a:r>
            <a:r>
              <a:rPr lang="ru-RU" dirty="0"/>
              <a:t>кнопки для </a:t>
            </a:r>
            <a:r>
              <a:rPr lang="ru-RU" dirty="0" smtClean="0"/>
              <a:t>*взаимодействия(</a:t>
            </a:r>
            <a:r>
              <a:rPr lang="ru-RU" dirty="0" err="1" smtClean="0"/>
              <a:t>Добавить,удалить,изменить</a:t>
            </a:r>
            <a:r>
              <a:rPr lang="ru-RU" dirty="0" smtClean="0"/>
              <a:t> страну)</a:t>
            </a:r>
            <a:endParaRPr lang="ru-RU" dirty="0"/>
          </a:p>
        </p:txBody>
      </p:sp>
      <p:pic>
        <p:nvPicPr>
          <p:cNvPr id="12" name="Рисунок 11" descr="&lt;strong&gt;Стрелка Вниз&lt;/strong&gt; Кнопка · Бесплатная векторная графика на Pixaba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231" y="4199847"/>
            <a:ext cx="593318" cy="59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374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9235" y="711199"/>
            <a:ext cx="4887684" cy="1303867"/>
          </a:xfrm>
        </p:spPr>
        <p:txBody>
          <a:bodyPr>
            <a:noAutofit/>
          </a:bodyPr>
          <a:lstStyle/>
          <a:p>
            <a:r>
              <a:rPr lang="ru-RU" sz="1800" dirty="0" smtClean="0"/>
              <a:t>К </a:t>
            </a:r>
            <a:r>
              <a:rPr lang="ru-RU" sz="1800" dirty="0" err="1" smtClean="0"/>
              <a:t>примеру,мы</a:t>
            </a:r>
            <a:r>
              <a:rPr lang="ru-RU" sz="1800" dirty="0" smtClean="0"/>
              <a:t> добавили в список стран «Казахстан». </a:t>
            </a:r>
            <a:r>
              <a:rPr lang="ru-RU" sz="1800" dirty="0" err="1" smtClean="0"/>
              <a:t>Удивительно,но</a:t>
            </a:r>
            <a:r>
              <a:rPr lang="ru-RU" sz="1800" dirty="0" smtClean="0"/>
              <a:t> при перезапуске приложения оно сохранится вместе со своими информациями. Все внесённые данные сохраняются до того момента пока вы не удалите или очистите данные приложения.</a:t>
            </a:r>
            <a:endParaRPr lang="ru-RU" sz="18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292" y="444942"/>
            <a:ext cx="5441152" cy="2370025"/>
          </a:xfrm>
        </p:spPr>
      </p:pic>
      <p:pic>
        <p:nvPicPr>
          <p:cNvPr id="4" name="Рисунок 3" descr="Exclamation mark 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53" y="711199"/>
            <a:ext cx="1184365" cy="10286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44732" y="2699657"/>
            <a:ext cx="43978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Берём информацию про страну с официального источника. Далее вставляем и нажимаем изменить страну</a:t>
            </a:r>
            <a:r>
              <a:rPr lang="en-US" sz="2000" dirty="0" smtClean="0"/>
              <a:t>(3)</a:t>
            </a:r>
            <a:r>
              <a:rPr lang="ru-RU" sz="2000" dirty="0" smtClean="0"/>
              <a:t>. Как мы </a:t>
            </a:r>
            <a:r>
              <a:rPr lang="ru-RU" sz="2000" dirty="0" err="1" smtClean="0"/>
              <a:t>видим,при</a:t>
            </a:r>
            <a:r>
              <a:rPr lang="ru-RU" sz="2000" dirty="0" smtClean="0"/>
              <a:t> нажатии на «Казахстан» появляется вся информация. В любой момент мы можем отредактировать данный </a:t>
            </a:r>
            <a:r>
              <a:rPr lang="ru-RU" sz="2000" dirty="0" err="1" smtClean="0"/>
              <a:t>текст,или</a:t>
            </a:r>
            <a:r>
              <a:rPr lang="ru-RU" sz="2000" dirty="0" smtClean="0"/>
              <a:t> же </a:t>
            </a:r>
            <a:r>
              <a:rPr lang="en-US" sz="2000" dirty="0" smtClean="0"/>
              <a:t>(2)</a:t>
            </a:r>
            <a:r>
              <a:rPr lang="ru-RU" sz="2000" dirty="0" smtClean="0"/>
              <a:t>удалить с помощью кнопки «Удалить страну»</a:t>
            </a:r>
            <a:endParaRPr lang="ru-RU" sz="20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389" y="3888837"/>
            <a:ext cx="6203492" cy="48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871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174" y="509470"/>
            <a:ext cx="10138952" cy="1303867"/>
          </a:xfrm>
        </p:spPr>
        <p:txBody>
          <a:bodyPr>
            <a:noAutofit/>
          </a:bodyPr>
          <a:lstStyle/>
          <a:p>
            <a:r>
              <a:rPr lang="ru-RU" sz="3600" dirty="0" smtClean="0"/>
              <a:t>На этом презентация данного приложения подошло к концу. Ссылка для установки в описании.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Спасибо за внимание </a:t>
            </a:r>
            <a:r>
              <a:rPr lang="en-US" dirty="0" smtClean="0"/>
              <a:t>:D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171" y="3504192"/>
            <a:ext cx="6054911" cy="264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5011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37</TotalTime>
  <Words>173</Words>
  <Application>Microsoft Office PowerPoint</Application>
  <PresentationFormat>Широкоэкранный</PresentationFormat>
  <Paragraphs>13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Arial</vt:lpstr>
      <vt:lpstr>Garamond</vt:lpstr>
      <vt:lpstr>Натуральные материалы</vt:lpstr>
      <vt:lpstr>Информация о странах</vt:lpstr>
      <vt:lpstr>Приложение довольно простое,каждый сможет пользоватся.Состоит из 6 элементов: список стран,окно ввода и вывода,окно для добавления страны и 3 кнопки для взаимодействия</vt:lpstr>
      <vt:lpstr>К примеру,мы добавили в список стран «Казахстан». Удивительно,но при перезапуске приложения оно сохранится вместе со своими информациями. Все внесённые данные сохраняются до того момента пока вы не удалите или очистите данные приложения.</vt:lpstr>
      <vt:lpstr>На этом презентация данного приложения подошло к концу. Ссылка для установки в описании.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Информация о странах</dc:title>
  <dc:creator>ASER</dc:creator>
  <cp:lastModifiedBy>ASER</cp:lastModifiedBy>
  <cp:revision>5</cp:revision>
  <dcterms:created xsi:type="dcterms:W3CDTF">2023-11-15T12:04:19Z</dcterms:created>
  <dcterms:modified xsi:type="dcterms:W3CDTF">2023-11-15T12:41:48Z</dcterms:modified>
</cp:coreProperties>
</file>