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notesMasterIdLst>
    <p:notesMasterId r:id="rId40"/>
  </p:notesMasterIdLst>
  <p:sldIdLst>
    <p:sldId id="256" r:id="rId5"/>
    <p:sldId id="257" r:id="rId6"/>
    <p:sldId id="258" r:id="rId7"/>
    <p:sldId id="260" r:id="rId8"/>
    <p:sldId id="285" r:id="rId9"/>
    <p:sldId id="263" r:id="rId10"/>
    <p:sldId id="282" r:id="rId11"/>
    <p:sldId id="268" r:id="rId12"/>
    <p:sldId id="264" r:id="rId13"/>
    <p:sldId id="270" r:id="rId14"/>
    <p:sldId id="269" r:id="rId15"/>
    <p:sldId id="262" r:id="rId16"/>
    <p:sldId id="274" r:id="rId17"/>
    <p:sldId id="267" r:id="rId18"/>
    <p:sldId id="271" r:id="rId19"/>
    <p:sldId id="293" r:id="rId20"/>
    <p:sldId id="273" r:id="rId21"/>
    <p:sldId id="284" r:id="rId22"/>
    <p:sldId id="287" r:id="rId23"/>
    <p:sldId id="259" r:id="rId24"/>
    <p:sldId id="261" r:id="rId25"/>
    <p:sldId id="283" r:id="rId26"/>
    <p:sldId id="265" r:id="rId27"/>
    <p:sldId id="266" r:id="rId28"/>
    <p:sldId id="276" r:id="rId29"/>
    <p:sldId id="286" r:id="rId30"/>
    <p:sldId id="279" r:id="rId31"/>
    <p:sldId id="292" r:id="rId32"/>
    <p:sldId id="281" r:id="rId33"/>
    <p:sldId id="275" r:id="rId34"/>
    <p:sldId id="278" r:id="rId35"/>
    <p:sldId id="290" r:id="rId36"/>
    <p:sldId id="291" r:id="rId37"/>
    <p:sldId id="294" r:id="rId38"/>
    <p:sldId id="288"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53AD63-618B-4C8C-8BC0-3726F62E00EE}" v="367" dt="2024-11-15T02:40:31.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94660"/>
  </p:normalViewPr>
  <p:slideViewPr>
    <p:cSldViewPr snapToGrid="0">
      <p:cViewPr varScale="1">
        <p:scale>
          <a:sx n="108" d="100"/>
          <a:sy n="108"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jo, Tomomasa (SEC)" userId="09f82893-9a12-4af4-9616-d333f0c0487f" providerId="ADAL" clId="{C0291779-9341-4423-B248-7823EA332923}"/>
    <pc:docChg chg="undo custSel addSld delSld modSld sldOrd">
      <pc:chgData name="Kojo, Tomomasa (SEC)" userId="09f82893-9a12-4af4-9616-d333f0c0487f" providerId="ADAL" clId="{C0291779-9341-4423-B248-7823EA332923}" dt="2024-10-29T02:29:12.855" v="20247" actId="2696"/>
      <pc:docMkLst>
        <pc:docMk/>
      </pc:docMkLst>
      <pc:sldChg chg="addSp delSp modSp new mod">
        <pc:chgData name="Kojo, Tomomasa (SEC)" userId="09f82893-9a12-4af4-9616-d333f0c0487f" providerId="ADAL" clId="{C0291779-9341-4423-B248-7823EA332923}" dt="2024-10-28T09:39:30.345" v="19919" actId="2711"/>
        <pc:sldMkLst>
          <pc:docMk/>
          <pc:sldMk cId="244086588" sldId="256"/>
        </pc:sldMkLst>
        <pc:spChg chg="mod">
          <ac:chgData name="Kojo, Tomomasa (SEC)" userId="09f82893-9a12-4af4-9616-d333f0c0487f" providerId="ADAL" clId="{C0291779-9341-4423-B248-7823EA332923}" dt="2024-10-28T09:39:30.345" v="19919" actId="2711"/>
          <ac:spMkLst>
            <pc:docMk/>
            <pc:sldMk cId="244086588" sldId="256"/>
            <ac:spMk id="2" creationId="{1DBB89B8-8325-8669-314C-31EA9A4D2522}"/>
          </ac:spMkLst>
        </pc:spChg>
        <pc:spChg chg="mod">
          <ac:chgData name="Kojo, Tomomasa (SEC)" userId="09f82893-9a12-4af4-9616-d333f0c0487f" providerId="ADAL" clId="{C0291779-9341-4423-B248-7823EA332923}" dt="2024-10-28T09:39:30.345" v="19919" actId="2711"/>
          <ac:spMkLst>
            <pc:docMk/>
            <pc:sldMk cId="244086588" sldId="256"/>
            <ac:spMk id="3" creationId="{27270FCA-3EB8-B346-126C-3793C31ED5F0}"/>
          </ac:spMkLst>
        </pc:spChg>
        <pc:spChg chg="add mod">
          <ac:chgData name="Kojo, Tomomasa (SEC)" userId="09f82893-9a12-4af4-9616-d333f0c0487f" providerId="ADAL" clId="{C0291779-9341-4423-B248-7823EA332923}" dt="2024-10-28T09:39:30.345" v="19919" actId="2711"/>
          <ac:spMkLst>
            <pc:docMk/>
            <pc:sldMk cId="244086588" sldId="256"/>
            <ac:spMk id="5" creationId="{FF0EF776-0F40-E2D2-E37A-C89B77905AA6}"/>
          </ac:spMkLst>
        </pc:spChg>
        <pc:picChg chg="add mod">
          <ac:chgData name="Kojo, Tomomasa (SEC)" userId="09f82893-9a12-4af4-9616-d333f0c0487f" providerId="ADAL" clId="{C0291779-9341-4423-B248-7823EA332923}" dt="2024-10-21T08:02:20.428" v="18942" actId="1036"/>
          <ac:picMkLst>
            <pc:docMk/>
            <pc:sldMk cId="244086588" sldId="256"/>
            <ac:picMk id="6" creationId="{DB167322-90C4-1728-9875-F2A4A248D5FE}"/>
          </ac:picMkLst>
        </pc:picChg>
      </pc:sldChg>
      <pc:sldChg chg="modSp new mod">
        <pc:chgData name="Kojo, Tomomasa (SEC)" userId="09f82893-9a12-4af4-9616-d333f0c0487f" providerId="ADAL" clId="{C0291779-9341-4423-B248-7823EA332923}" dt="2024-10-28T09:46:59.725" v="19977" actId="2711"/>
        <pc:sldMkLst>
          <pc:docMk/>
          <pc:sldMk cId="997772362" sldId="257"/>
        </pc:sldMkLst>
        <pc:spChg chg="mod">
          <ac:chgData name="Kojo, Tomomasa (SEC)" userId="09f82893-9a12-4af4-9616-d333f0c0487f" providerId="ADAL" clId="{C0291779-9341-4423-B248-7823EA332923}" dt="2024-10-28T09:46:59.725" v="19977" actId="2711"/>
          <ac:spMkLst>
            <pc:docMk/>
            <pc:sldMk cId="997772362" sldId="257"/>
            <ac:spMk id="2" creationId="{FC8A1CF6-7716-EFED-CD5E-29E37DA47831}"/>
          </ac:spMkLst>
        </pc:spChg>
        <pc:spChg chg="mod">
          <ac:chgData name="Kojo, Tomomasa (SEC)" userId="09f82893-9a12-4af4-9616-d333f0c0487f" providerId="ADAL" clId="{C0291779-9341-4423-B248-7823EA332923}" dt="2024-10-28T09:39:40.614" v="19920" actId="2711"/>
          <ac:spMkLst>
            <pc:docMk/>
            <pc:sldMk cId="997772362" sldId="257"/>
            <ac:spMk id="3" creationId="{CE47C3E0-F806-01C1-CD44-4BD611E34DD0}"/>
          </ac:spMkLst>
        </pc:spChg>
      </pc:sldChg>
      <pc:sldChg chg="addSp modSp new mod">
        <pc:chgData name="Kojo, Tomomasa (SEC)" userId="09f82893-9a12-4af4-9616-d333f0c0487f" providerId="ADAL" clId="{C0291779-9341-4423-B248-7823EA332923}" dt="2024-10-28T09:46:45.572" v="19976" actId="2711"/>
        <pc:sldMkLst>
          <pc:docMk/>
          <pc:sldMk cId="2332798784" sldId="258"/>
        </pc:sldMkLst>
        <pc:spChg chg="mod">
          <ac:chgData name="Kojo, Tomomasa (SEC)" userId="09f82893-9a12-4af4-9616-d333f0c0487f" providerId="ADAL" clId="{C0291779-9341-4423-B248-7823EA332923}" dt="2024-10-28T09:46:45.572" v="19976" actId="2711"/>
          <ac:spMkLst>
            <pc:docMk/>
            <pc:sldMk cId="2332798784" sldId="258"/>
            <ac:spMk id="2" creationId="{D7FA6275-6B08-CF5D-3F63-CB35BBDE7636}"/>
          </ac:spMkLst>
        </pc:spChg>
        <pc:spChg chg="mod">
          <ac:chgData name="Kojo, Tomomasa (SEC)" userId="09f82893-9a12-4af4-9616-d333f0c0487f" providerId="ADAL" clId="{C0291779-9341-4423-B248-7823EA332923}" dt="2024-10-28T09:39:52.781" v="19921" actId="2711"/>
          <ac:spMkLst>
            <pc:docMk/>
            <pc:sldMk cId="2332798784" sldId="258"/>
            <ac:spMk id="3" creationId="{4A238945-FEF5-717A-1B97-8BD2A88AF53F}"/>
          </ac:spMkLst>
        </pc:spChg>
        <pc:spChg chg="add mod">
          <ac:chgData name="Kojo, Tomomasa (SEC)" userId="09f82893-9a12-4af4-9616-d333f0c0487f" providerId="ADAL" clId="{C0291779-9341-4423-B248-7823EA332923}" dt="2024-10-28T09:39:52.781" v="19921" actId="2711"/>
          <ac:spMkLst>
            <pc:docMk/>
            <pc:sldMk cId="2332798784" sldId="258"/>
            <ac:spMk id="12" creationId="{17B6E296-9C42-F3B1-AAD1-80A49410317D}"/>
          </ac:spMkLst>
        </pc:spChg>
        <pc:spChg chg="add mod">
          <ac:chgData name="Kojo, Tomomasa (SEC)" userId="09f82893-9a12-4af4-9616-d333f0c0487f" providerId="ADAL" clId="{C0291779-9341-4423-B248-7823EA332923}" dt="2024-10-28T09:39:52.781" v="19921" actId="2711"/>
          <ac:spMkLst>
            <pc:docMk/>
            <pc:sldMk cId="2332798784" sldId="258"/>
            <ac:spMk id="31" creationId="{DC4901FD-74AB-898D-3464-C8B8ECB52941}"/>
          </ac:spMkLst>
        </pc:spChg>
        <pc:spChg chg="add mod">
          <ac:chgData name="Kojo, Tomomasa (SEC)" userId="09f82893-9a12-4af4-9616-d333f0c0487f" providerId="ADAL" clId="{C0291779-9341-4423-B248-7823EA332923}" dt="2024-10-28T09:39:52.781" v="19921" actId="2711"/>
          <ac:spMkLst>
            <pc:docMk/>
            <pc:sldMk cId="2332798784" sldId="258"/>
            <ac:spMk id="32" creationId="{DCEB881A-E80C-0415-F303-DB8BE7229E98}"/>
          </ac:spMkLst>
        </pc:spChg>
        <pc:spChg chg="add mod">
          <ac:chgData name="Kojo, Tomomasa (SEC)" userId="09f82893-9a12-4af4-9616-d333f0c0487f" providerId="ADAL" clId="{C0291779-9341-4423-B248-7823EA332923}" dt="2024-10-28T09:39:52.781" v="19921" actId="2711"/>
          <ac:spMkLst>
            <pc:docMk/>
            <pc:sldMk cId="2332798784" sldId="258"/>
            <ac:spMk id="33" creationId="{1E834292-52D6-61D9-0847-33A19D33AFC4}"/>
          </ac:spMkLst>
        </pc:spChg>
        <pc:picChg chg="add mod">
          <ac:chgData name="Kojo, Tomomasa (SEC)" userId="09f82893-9a12-4af4-9616-d333f0c0487f" providerId="ADAL" clId="{C0291779-9341-4423-B248-7823EA332923}" dt="2024-10-21T08:22:46.070" v="19220" actId="1076"/>
          <ac:picMkLst>
            <pc:docMk/>
            <pc:sldMk cId="2332798784" sldId="258"/>
            <ac:picMk id="5" creationId="{27F67E58-0F4C-B2A1-A2D3-50D963796BB5}"/>
          </ac:picMkLst>
        </pc:picChg>
        <pc:picChg chg="add mod">
          <ac:chgData name="Kojo, Tomomasa (SEC)" userId="09f82893-9a12-4af4-9616-d333f0c0487f" providerId="ADAL" clId="{C0291779-9341-4423-B248-7823EA332923}" dt="2024-10-21T08:22:43.731" v="19219" actId="1076"/>
          <ac:picMkLst>
            <pc:docMk/>
            <pc:sldMk cId="2332798784" sldId="258"/>
            <ac:picMk id="7" creationId="{AE4BB1A4-9909-801B-1A92-5A46D4EF0912}"/>
          </ac:picMkLst>
        </pc:picChg>
        <pc:picChg chg="add mod">
          <ac:chgData name="Kojo, Tomomasa (SEC)" userId="09f82893-9a12-4af4-9616-d333f0c0487f" providerId="ADAL" clId="{C0291779-9341-4423-B248-7823EA332923}" dt="2024-10-21T08:22:48.521" v="19221" actId="1076"/>
          <ac:picMkLst>
            <pc:docMk/>
            <pc:sldMk cId="2332798784" sldId="258"/>
            <ac:picMk id="9" creationId="{FED2DEDE-8434-E5A3-F960-F8A4644DEB6C}"/>
          </ac:picMkLst>
        </pc:picChg>
        <pc:picChg chg="add mod">
          <ac:chgData name="Kojo, Tomomasa (SEC)" userId="09f82893-9a12-4af4-9616-d333f0c0487f" providerId="ADAL" clId="{C0291779-9341-4423-B248-7823EA332923}" dt="2024-10-21T08:22:51.122" v="19222" actId="1076"/>
          <ac:picMkLst>
            <pc:docMk/>
            <pc:sldMk cId="2332798784" sldId="258"/>
            <ac:picMk id="11" creationId="{ADABD1ED-F625-74A0-95B5-816F2ED4009E}"/>
          </ac:picMkLst>
        </pc:picChg>
        <pc:cxnChg chg="add mod">
          <ac:chgData name="Kojo, Tomomasa (SEC)" userId="09f82893-9a12-4af4-9616-d333f0c0487f" providerId="ADAL" clId="{C0291779-9341-4423-B248-7823EA332923}" dt="2024-10-21T08:23:48.538" v="19234" actId="1076"/>
          <ac:cxnSpMkLst>
            <pc:docMk/>
            <pc:sldMk cId="2332798784" sldId="258"/>
            <ac:cxnSpMk id="14" creationId="{F624E476-D770-C7E5-1568-3EF44B40EA36}"/>
          </ac:cxnSpMkLst>
        </pc:cxnChg>
        <pc:cxnChg chg="add mod">
          <ac:chgData name="Kojo, Tomomasa (SEC)" userId="09f82893-9a12-4af4-9616-d333f0c0487f" providerId="ADAL" clId="{C0291779-9341-4423-B248-7823EA332923}" dt="2024-10-21T08:23:48.538" v="19234" actId="1076"/>
          <ac:cxnSpMkLst>
            <pc:docMk/>
            <pc:sldMk cId="2332798784" sldId="258"/>
            <ac:cxnSpMk id="15" creationId="{ED7A13AA-408C-2E2D-819E-38251717D886}"/>
          </ac:cxnSpMkLst>
        </pc:cxnChg>
        <pc:cxnChg chg="add mod">
          <ac:chgData name="Kojo, Tomomasa (SEC)" userId="09f82893-9a12-4af4-9616-d333f0c0487f" providerId="ADAL" clId="{C0291779-9341-4423-B248-7823EA332923}" dt="2024-10-21T08:23:48.538" v="19234" actId="1076"/>
          <ac:cxnSpMkLst>
            <pc:docMk/>
            <pc:sldMk cId="2332798784" sldId="258"/>
            <ac:cxnSpMk id="18" creationId="{9E6BE33D-E0F7-94E8-6466-DB8B7E2F026A}"/>
          </ac:cxnSpMkLst>
        </pc:cxnChg>
        <pc:cxnChg chg="add mod">
          <ac:chgData name="Kojo, Tomomasa (SEC)" userId="09f82893-9a12-4af4-9616-d333f0c0487f" providerId="ADAL" clId="{C0291779-9341-4423-B248-7823EA332923}" dt="2024-10-21T08:23:48.538" v="19234" actId="1076"/>
          <ac:cxnSpMkLst>
            <pc:docMk/>
            <pc:sldMk cId="2332798784" sldId="258"/>
            <ac:cxnSpMk id="20" creationId="{FE635CA3-B987-31C6-CB83-D4DC997673BA}"/>
          </ac:cxnSpMkLst>
        </pc:cxnChg>
        <pc:cxnChg chg="add">
          <ac:chgData name="Kojo, Tomomasa (SEC)" userId="09f82893-9a12-4af4-9616-d333f0c0487f" providerId="ADAL" clId="{C0291779-9341-4423-B248-7823EA332923}" dt="2024-10-21T08:23:03.230" v="19223" actId="11529"/>
          <ac:cxnSpMkLst>
            <pc:docMk/>
            <pc:sldMk cId="2332798784" sldId="258"/>
            <ac:cxnSpMk id="24" creationId="{C7D4F092-8E5A-E802-B393-1E008173AAE9}"/>
          </ac:cxnSpMkLst>
        </pc:cxnChg>
        <pc:cxnChg chg="add mod">
          <ac:chgData name="Kojo, Tomomasa (SEC)" userId="09f82893-9a12-4af4-9616-d333f0c0487f" providerId="ADAL" clId="{C0291779-9341-4423-B248-7823EA332923}" dt="2024-10-21T08:23:12.265" v="19226" actId="14100"/>
          <ac:cxnSpMkLst>
            <pc:docMk/>
            <pc:sldMk cId="2332798784" sldId="258"/>
            <ac:cxnSpMk id="25" creationId="{70188B49-4F0C-A6A4-F92F-6AC03461E2A2}"/>
          </ac:cxnSpMkLst>
        </pc:cxnChg>
        <pc:cxnChg chg="add mod">
          <ac:chgData name="Kojo, Tomomasa (SEC)" userId="09f82893-9a12-4af4-9616-d333f0c0487f" providerId="ADAL" clId="{C0291779-9341-4423-B248-7823EA332923}" dt="2024-10-21T08:23:17.075" v="19228" actId="1076"/>
          <ac:cxnSpMkLst>
            <pc:docMk/>
            <pc:sldMk cId="2332798784" sldId="258"/>
            <ac:cxnSpMk id="27" creationId="{4AF07084-58B8-7E71-ED41-87EAFC3D2921}"/>
          </ac:cxnSpMkLst>
        </pc:cxnChg>
        <pc:cxnChg chg="add mod">
          <ac:chgData name="Kojo, Tomomasa (SEC)" userId="09f82893-9a12-4af4-9616-d333f0c0487f" providerId="ADAL" clId="{C0291779-9341-4423-B248-7823EA332923}" dt="2024-10-21T08:23:25.801" v="19231" actId="14100"/>
          <ac:cxnSpMkLst>
            <pc:docMk/>
            <pc:sldMk cId="2332798784" sldId="258"/>
            <ac:cxnSpMk id="28" creationId="{228C7059-E6BD-6298-5F27-0CB9FF61B7F1}"/>
          </ac:cxnSpMkLst>
        </pc:cxnChg>
      </pc:sldChg>
      <pc:sldChg chg="modSp new mod ord">
        <pc:chgData name="Kojo, Tomomasa (SEC)" userId="09f82893-9a12-4af4-9616-d333f0c0487f" providerId="ADAL" clId="{C0291779-9341-4423-B248-7823EA332923}" dt="2024-10-28T09:44:40.832" v="19959" actId="2711"/>
        <pc:sldMkLst>
          <pc:docMk/>
          <pc:sldMk cId="1984372626" sldId="259"/>
        </pc:sldMkLst>
        <pc:spChg chg="mod">
          <ac:chgData name="Kojo, Tomomasa (SEC)" userId="09f82893-9a12-4af4-9616-d333f0c0487f" providerId="ADAL" clId="{C0291779-9341-4423-B248-7823EA332923}" dt="2024-10-28T09:44:40.832" v="19959" actId="2711"/>
          <ac:spMkLst>
            <pc:docMk/>
            <pc:sldMk cId="1984372626" sldId="259"/>
            <ac:spMk id="2" creationId="{2BCEA14E-A73E-B38E-7434-A957E0FAE761}"/>
          </ac:spMkLst>
        </pc:spChg>
        <pc:spChg chg="mod">
          <ac:chgData name="Kojo, Tomomasa (SEC)" userId="09f82893-9a12-4af4-9616-d333f0c0487f" providerId="ADAL" clId="{C0291779-9341-4423-B248-7823EA332923}" dt="2024-10-28T09:42:09.884" v="19938" actId="2711"/>
          <ac:spMkLst>
            <pc:docMk/>
            <pc:sldMk cId="1984372626" sldId="259"/>
            <ac:spMk id="3" creationId="{C9C4C77F-3030-1305-E88E-8085366C2006}"/>
          </ac:spMkLst>
        </pc:spChg>
      </pc:sldChg>
      <pc:sldChg chg="modSp new mod">
        <pc:chgData name="Kojo, Tomomasa (SEC)" userId="09f82893-9a12-4af4-9616-d333f0c0487f" providerId="ADAL" clId="{C0291779-9341-4423-B248-7823EA332923}" dt="2024-10-29T02:19:07.815" v="20159" actId="20577"/>
        <pc:sldMkLst>
          <pc:docMk/>
          <pc:sldMk cId="2774936465" sldId="260"/>
        </pc:sldMkLst>
        <pc:spChg chg="mod">
          <ac:chgData name="Kojo, Tomomasa (SEC)" userId="09f82893-9a12-4af4-9616-d333f0c0487f" providerId="ADAL" clId="{C0291779-9341-4423-B248-7823EA332923}" dt="2024-10-28T09:46:34.076" v="19975" actId="2711"/>
          <ac:spMkLst>
            <pc:docMk/>
            <pc:sldMk cId="2774936465" sldId="260"/>
            <ac:spMk id="2" creationId="{6BA99888-562B-82E0-1780-BB8F803AF325}"/>
          </ac:spMkLst>
        </pc:spChg>
        <pc:spChg chg="mod">
          <ac:chgData name="Kojo, Tomomasa (SEC)" userId="09f82893-9a12-4af4-9616-d333f0c0487f" providerId="ADAL" clId="{C0291779-9341-4423-B248-7823EA332923}" dt="2024-10-29T02:19:07.815" v="20159" actId="20577"/>
          <ac:spMkLst>
            <pc:docMk/>
            <pc:sldMk cId="2774936465" sldId="260"/>
            <ac:spMk id="3" creationId="{EC2339A1-4D9C-7F33-EDC0-822132839012}"/>
          </ac:spMkLst>
        </pc:spChg>
      </pc:sldChg>
      <pc:sldChg chg="modSp new mod ord">
        <pc:chgData name="Kojo, Tomomasa (SEC)" userId="09f82893-9a12-4af4-9616-d333f0c0487f" providerId="ADAL" clId="{C0291779-9341-4423-B248-7823EA332923}" dt="2024-10-28T09:44:30.524" v="19958" actId="2711"/>
        <pc:sldMkLst>
          <pc:docMk/>
          <pc:sldMk cId="1708270835" sldId="261"/>
        </pc:sldMkLst>
        <pc:spChg chg="mod">
          <ac:chgData name="Kojo, Tomomasa (SEC)" userId="09f82893-9a12-4af4-9616-d333f0c0487f" providerId="ADAL" clId="{C0291779-9341-4423-B248-7823EA332923}" dt="2024-10-28T09:44:30.524" v="19958" actId="2711"/>
          <ac:spMkLst>
            <pc:docMk/>
            <pc:sldMk cId="1708270835" sldId="261"/>
            <ac:spMk id="2" creationId="{DD7E3765-8880-2506-7CF0-69DA479DB3F4}"/>
          </ac:spMkLst>
        </pc:spChg>
        <pc:spChg chg="mod">
          <ac:chgData name="Kojo, Tomomasa (SEC)" userId="09f82893-9a12-4af4-9616-d333f0c0487f" providerId="ADAL" clId="{C0291779-9341-4423-B248-7823EA332923}" dt="2024-10-28T09:42:16.828" v="19939" actId="2711"/>
          <ac:spMkLst>
            <pc:docMk/>
            <pc:sldMk cId="1708270835" sldId="261"/>
            <ac:spMk id="3" creationId="{9BD2B470-BDD7-5288-8CDE-14C7551A4E88}"/>
          </ac:spMkLst>
        </pc:spChg>
      </pc:sldChg>
      <pc:sldChg chg="modSp new mod">
        <pc:chgData name="Kojo, Tomomasa (SEC)" userId="09f82893-9a12-4af4-9616-d333f0c0487f" providerId="ADAL" clId="{C0291779-9341-4423-B248-7823EA332923}" dt="2024-10-28T09:45:42.060" v="19967" actId="2711"/>
        <pc:sldMkLst>
          <pc:docMk/>
          <pc:sldMk cId="3940407815" sldId="262"/>
        </pc:sldMkLst>
        <pc:spChg chg="mod">
          <ac:chgData name="Kojo, Tomomasa (SEC)" userId="09f82893-9a12-4af4-9616-d333f0c0487f" providerId="ADAL" clId="{C0291779-9341-4423-B248-7823EA332923}" dt="2024-10-28T09:45:42.060" v="19967" actId="2711"/>
          <ac:spMkLst>
            <pc:docMk/>
            <pc:sldMk cId="3940407815" sldId="262"/>
            <ac:spMk id="2" creationId="{55E239D1-1381-44AD-49AC-0D71B34728B1}"/>
          </ac:spMkLst>
        </pc:spChg>
        <pc:spChg chg="mod">
          <ac:chgData name="Kojo, Tomomasa (SEC)" userId="09f82893-9a12-4af4-9616-d333f0c0487f" providerId="ADAL" clId="{C0291779-9341-4423-B248-7823EA332923}" dt="2024-10-28T09:39:07.844" v="19917" actId="2711"/>
          <ac:spMkLst>
            <pc:docMk/>
            <pc:sldMk cId="3940407815" sldId="262"/>
            <ac:spMk id="3" creationId="{E44C3681-9022-8DF1-B291-374CA0443F8A}"/>
          </ac:spMkLst>
        </pc:spChg>
      </pc:sldChg>
      <pc:sldChg chg="modSp new mod ord">
        <pc:chgData name="Kojo, Tomomasa (SEC)" userId="09f82893-9a12-4af4-9616-d333f0c0487f" providerId="ADAL" clId="{C0291779-9341-4423-B248-7823EA332923}" dt="2024-10-28T09:46:20.768" v="19973" actId="2711"/>
        <pc:sldMkLst>
          <pc:docMk/>
          <pc:sldMk cId="2240104571" sldId="263"/>
        </pc:sldMkLst>
        <pc:spChg chg="mod">
          <ac:chgData name="Kojo, Tomomasa (SEC)" userId="09f82893-9a12-4af4-9616-d333f0c0487f" providerId="ADAL" clId="{C0291779-9341-4423-B248-7823EA332923}" dt="2024-10-28T09:46:20.768" v="19973" actId="2711"/>
          <ac:spMkLst>
            <pc:docMk/>
            <pc:sldMk cId="2240104571" sldId="263"/>
            <ac:spMk id="2" creationId="{DDB9C3F6-B10F-1C36-CCDC-EAF97799762E}"/>
          </ac:spMkLst>
        </pc:spChg>
        <pc:spChg chg="mod">
          <ac:chgData name="Kojo, Tomomasa (SEC)" userId="09f82893-9a12-4af4-9616-d333f0c0487f" providerId="ADAL" clId="{C0291779-9341-4423-B248-7823EA332923}" dt="2024-10-28T09:40:16.023" v="19924" actId="2711"/>
          <ac:spMkLst>
            <pc:docMk/>
            <pc:sldMk cId="2240104571" sldId="263"/>
            <ac:spMk id="3" creationId="{2DED06CE-79CD-C3E4-A2C6-91F77B02DD0B}"/>
          </ac:spMkLst>
        </pc:spChg>
      </pc:sldChg>
      <pc:sldChg chg="modSp new mod ord">
        <pc:chgData name="Kojo, Tomomasa (SEC)" userId="09f82893-9a12-4af4-9616-d333f0c0487f" providerId="ADAL" clId="{C0291779-9341-4423-B248-7823EA332923}" dt="2024-10-28T09:46:01.806" v="19970" actId="2711"/>
        <pc:sldMkLst>
          <pc:docMk/>
          <pc:sldMk cId="3460563767" sldId="264"/>
        </pc:sldMkLst>
        <pc:spChg chg="mod">
          <ac:chgData name="Kojo, Tomomasa (SEC)" userId="09f82893-9a12-4af4-9616-d333f0c0487f" providerId="ADAL" clId="{C0291779-9341-4423-B248-7823EA332923}" dt="2024-10-28T09:46:01.806" v="19970" actId="2711"/>
          <ac:spMkLst>
            <pc:docMk/>
            <pc:sldMk cId="3460563767" sldId="264"/>
            <ac:spMk id="2" creationId="{32F586C4-2D51-7995-156E-B56A2D0E0657}"/>
          </ac:spMkLst>
        </pc:spChg>
        <pc:spChg chg="mod">
          <ac:chgData name="Kojo, Tomomasa (SEC)" userId="09f82893-9a12-4af4-9616-d333f0c0487f" providerId="ADAL" clId="{C0291779-9341-4423-B248-7823EA332923}" dt="2024-10-28T09:40:37.937" v="19927" actId="2711"/>
          <ac:spMkLst>
            <pc:docMk/>
            <pc:sldMk cId="3460563767" sldId="264"/>
            <ac:spMk id="3" creationId="{9313C209-D3CC-D416-19AE-73C31512142D}"/>
          </ac:spMkLst>
        </pc:spChg>
      </pc:sldChg>
      <pc:sldChg chg="modSp new mod">
        <pc:chgData name="Kojo, Tomomasa (SEC)" userId="09f82893-9a12-4af4-9616-d333f0c0487f" providerId="ADAL" clId="{C0291779-9341-4423-B248-7823EA332923}" dt="2024-10-28T09:51:21.394" v="20045" actId="15"/>
        <pc:sldMkLst>
          <pc:docMk/>
          <pc:sldMk cId="1543243174" sldId="265"/>
        </pc:sldMkLst>
        <pc:spChg chg="mod">
          <ac:chgData name="Kojo, Tomomasa (SEC)" userId="09f82893-9a12-4af4-9616-d333f0c0487f" providerId="ADAL" clId="{C0291779-9341-4423-B248-7823EA332923}" dt="2024-10-28T09:44:15.354" v="19956" actId="2711"/>
          <ac:spMkLst>
            <pc:docMk/>
            <pc:sldMk cId="1543243174" sldId="265"/>
            <ac:spMk id="2" creationId="{01E5849A-D2A1-EACA-0359-206B2606B713}"/>
          </ac:spMkLst>
        </pc:spChg>
        <pc:spChg chg="mod">
          <ac:chgData name="Kojo, Tomomasa (SEC)" userId="09f82893-9a12-4af4-9616-d333f0c0487f" providerId="ADAL" clId="{C0291779-9341-4423-B248-7823EA332923}" dt="2024-10-28T09:51:21.394" v="20045" actId="15"/>
          <ac:spMkLst>
            <pc:docMk/>
            <pc:sldMk cId="1543243174" sldId="265"/>
            <ac:spMk id="3" creationId="{B3A98FF4-0F8A-86F4-48A2-8B4BB68B65AB}"/>
          </ac:spMkLst>
        </pc:spChg>
      </pc:sldChg>
      <pc:sldChg chg="modSp new mod">
        <pc:chgData name="Kojo, Tomomasa (SEC)" userId="09f82893-9a12-4af4-9616-d333f0c0487f" providerId="ADAL" clId="{C0291779-9341-4423-B248-7823EA332923}" dt="2024-10-28T09:44:09.215" v="19955" actId="2711"/>
        <pc:sldMkLst>
          <pc:docMk/>
          <pc:sldMk cId="233216856" sldId="266"/>
        </pc:sldMkLst>
        <pc:spChg chg="mod">
          <ac:chgData name="Kojo, Tomomasa (SEC)" userId="09f82893-9a12-4af4-9616-d333f0c0487f" providerId="ADAL" clId="{C0291779-9341-4423-B248-7823EA332923}" dt="2024-10-28T09:44:09.215" v="19955" actId="2711"/>
          <ac:spMkLst>
            <pc:docMk/>
            <pc:sldMk cId="233216856" sldId="266"/>
            <ac:spMk id="2" creationId="{E87E1BDA-0376-44D4-AABE-38487F49B341}"/>
          </ac:spMkLst>
        </pc:spChg>
        <pc:spChg chg="mod">
          <ac:chgData name="Kojo, Tomomasa (SEC)" userId="09f82893-9a12-4af4-9616-d333f0c0487f" providerId="ADAL" clId="{C0291779-9341-4423-B248-7823EA332923}" dt="2024-10-28T09:42:38.698" v="19942" actId="2711"/>
          <ac:spMkLst>
            <pc:docMk/>
            <pc:sldMk cId="233216856" sldId="266"/>
            <ac:spMk id="3" creationId="{10FF9E0B-263B-DBDA-EFB3-5E96C14B3070}"/>
          </ac:spMkLst>
        </pc:spChg>
      </pc:sldChg>
      <pc:sldChg chg="modSp new mod ord">
        <pc:chgData name="Kojo, Tomomasa (SEC)" userId="09f82893-9a12-4af4-9616-d333f0c0487f" providerId="ADAL" clId="{C0291779-9341-4423-B248-7823EA332923}" dt="2024-10-28T09:45:27.855" v="19965" actId="2711"/>
        <pc:sldMkLst>
          <pc:docMk/>
          <pc:sldMk cId="3011114592" sldId="267"/>
        </pc:sldMkLst>
        <pc:spChg chg="mod">
          <ac:chgData name="Kojo, Tomomasa (SEC)" userId="09f82893-9a12-4af4-9616-d333f0c0487f" providerId="ADAL" clId="{C0291779-9341-4423-B248-7823EA332923}" dt="2024-10-28T09:45:27.855" v="19965" actId="2711"/>
          <ac:spMkLst>
            <pc:docMk/>
            <pc:sldMk cId="3011114592" sldId="267"/>
            <ac:spMk id="2" creationId="{B12065A3-210A-7B78-8705-C2DD5640AE45}"/>
          </ac:spMkLst>
        </pc:spChg>
        <pc:spChg chg="mod">
          <ac:chgData name="Kojo, Tomomasa (SEC)" userId="09f82893-9a12-4af4-9616-d333f0c0487f" providerId="ADAL" clId="{C0291779-9341-4423-B248-7823EA332923}" dt="2024-10-28T09:41:14.871" v="19932" actId="27636"/>
          <ac:spMkLst>
            <pc:docMk/>
            <pc:sldMk cId="3011114592" sldId="267"/>
            <ac:spMk id="3" creationId="{399A69CD-9F93-CD09-6F64-2F866C134E47}"/>
          </ac:spMkLst>
        </pc:spChg>
      </pc:sldChg>
      <pc:sldChg chg="modSp new mod ord">
        <pc:chgData name="Kojo, Tomomasa (SEC)" userId="09f82893-9a12-4af4-9616-d333f0c0487f" providerId="ADAL" clId="{C0291779-9341-4423-B248-7823EA332923}" dt="2024-10-29T02:21:33.299" v="20175"/>
        <pc:sldMkLst>
          <pc:docMk/>
          <pc:sldMk cId="770027959" sldId="268"/>
        </pc:sldMkLst>
        <pc:spChg chg="mod">
          <ac:chgData name="Kojo, Tomomasa (SEC)" userId="09f82893-9a12-4af4-9616-d333f0c0487f" providerId="ADAL" clId="{C0291779-9341-4423-B248-7823EA332923}" dt="2024-10-28T09:46:06.215" v="19971" actId="2711"/>
          <ac:spMkLst>
            <pc:docMk/>
            <pc:sldMk cId="770027959" sldId="268"/>
            <ac:spMk id="2" creationId="{34396533-841B-BB54-E0C5-3B2831BB8C7F}"/>
          </ac:spMkLst>
        </pc:spChg>
        <pc:spChg chg="mod">
          <ac:chgData name="Kojo, Tomomasa (SEC)" userId="09f82893-9a12-4af4-9616-d333f0c0487f" providerId="ADAL" clId="{C0291779-9341-4423-B248-7823EA332923}" dt="2024-10-29T02:21:33.299" v="20175"/>
          <ac:spMkLst>
            <pc:docMk/>
            <pc:sldMk cId="770027959" sldId="268"/>
            <ac:spMk id="3" creationId="{5F021EC8-11B6-DECF-1A71-4C83A109F3F8}"/>
          </ac:spMkLst>
        </pc:spChg>
      </pc:sldChg>
      <pc:sldChg chg="modSp new mod ord">
        <pc:chgData name="Kojo, Tomomasa (SEC)" userId="09f82893-9a12-4af4-9616-d333f0c0487f" providerId="ADAL" clId="{C0291779-9341-4423-B248-7823EA332923}" dt="2024-10-28T09:45:49.372" v="19968" actId="2711"/>
        <pc:sldMkLst>
          <pc:docMk/>
          <pc:sldMk cId="617823400" sldId="269"/>
        </pc:sldMkLst>
        <pc:spChg chg="mod">
          <ac:chgData name="Kojo, Tomomasa (SEC)" userId="09f82893-9a12-4af4-9616-d333f0c0487f" providerId="ADAL" clId="{C0291779-9341-4423-B248-7823EA332923}" dt="2024-10-28T09:45:49.372" v="19968" actId="2711"/>
          <ac:spMkLst>
            <pc:docMk/>
            <pc:sldMk cId="617823400" sldId="269"/>
            <ac:spMk id="2" creationId="{C8C46D91-5186-C9D6-3B77-3E0D831B82EB}"/>
          </ac:spMkLst>
        </pc:spChg>
        <pc:spChg chg="mod">
          <ac:chgData name="Kojo, Tomomasa (SEC)" userId="09f82893-9a12-4af4-9616-d333f0c0487f" providerId="ADAL" clId="{C0291779-9341-4423-B248-7823EA332923}" dt="2024-10-28T09:40:58.519" v="19929" actId="2711"/>
          <ac:spMkLst>
            <pc:docMk/>
            <pc:sldMk cId="617823400" sldId="269"/>
            <ac:spMk id="3" creationId="{2C143BFC-8F51-E3E4-1F64-906CC53ABB4A}"/>
          </ac:spMkLst>
        </pc:spChg>
      </pc:sldChg>
      <pc:sldChg chg="modSp new mod ord">
        <pc:chgData name="Kojo, Tomomasa (SEC)" userId="09f82893-9a12-4af4-9616-d333f0c0487f" providerId="ADAL" clId="{C0291779-9341-4423-B248-7823EA332923}" dt="2024-10-28T09:47:26.612" v="19979" actId="27636"/>
        <pc:sldMkLst>
          <pc:docMk/>
          <pc:sldMk cId="162089122" sldId="270"/>
        </pc:sldMkLst>
        <pc:spChg chg="mod">
          <ac:chgData name="Kojo, Tomomasa (SEC)" userId="09f82893-9a12-4af4-9616-d333f0c0487f" providerId="ADAL" clId="{C0291779-9341-4423-B248-7823EA332923}" dt="2024-10-28T09:45:54.983" v="19969" actId="2711"/>
          <ac:spMkLst>
            <pc:docMk/>
            <pc:sldMk cId="162089122" sldId="270"/>
            <ac:spMk id="2" creationId="{201F81D1-B546-D014-8A55-97D984AAABEE}"/>
          </ac:spMkLst>
        </pc:spChg>
        <pc:spChg chg="mod">
          <ac:chgData name="Kojo, Tomomasa (SEC)" userId="09f82893-9a12-4af4-9616-d333f0c0487f" providerId="ADAL" clId="{C0291779-9341-4423-B248-7823EA332923}" dt="2024-10-28T09:47:26.612" v="19979" actId="27636"/>
          <ac:spMkLst>
            <pc:docMk/>
            <pc:sldMk cId="162089122" sldId="270"/>
            <ac:spMk id="3" creationId="{4B9F4366-33DA-6AA8-0C1C-52C85C381DFE}"/>
          </ac:spMkLst>
        </pc:spChg>
      </pc:sldChg>
      <pc:sldChg chg="modSp new mod ord">
        <pc:chgData name="Kojo, Tomomasa (SEC)" userId="09f82893-9a12-4af4-9616-d333f0c0487f" providerId="ADAL" clId="{C0291779-9341-4423-B248-7823EA332923}" dt="2024-10-29T02:28:59.244" v="20246" actId="27636"/>
        <pc:sldMkLst>
          <pc:docMk/>
          <pc:sldMk cId="2696387808" sldId="271"/>
        </pc:sldMkLst>
        <pc:spChg chg="mod">
          <ac:chgData name="Kojo, Tomomasa (SEC)" userId="09f82893-9a12-4af4-9616-d333f0c0487f" providerId="ADAL" clId="{C0291779-9341-4423-B248-7823EA332923}" dt="2024-10-28T09:45:21.395" v="19964" actId="2711"/>
          <ac:spMkLst>
            <pc:docMk/>
            <pc:sldMk cId="2696387808" sldId="271"/>
            <ac:spMk id="2" creationId="{F9ECB349-28BC-424E-AE71-CFD76F8FB201}"/>
          </ac:spMkLst>
        </pc:spChg>
        <pc:spChg chg="mod">
          <ac:chgData name="Kojo, Tomomasa (SEC)" userId="09f82893-9a12-4af4-9616-d333f0c0487f" providerId="ADAL" clId="{C0291779-9341-4423-B248-7823EA332923}" dt="2024-10-29T02:28:59.244" v="20246" actId="27636"/>
          <ac:spMkLst>
            <pc:docMk/>
            <pc:sldMk cId="2696387808" sldId="271"/>
            <ac:spMk id="3" creationId="{4523924B-4D40-0716-AA1A-C65DC9084672}"/>
          </ac:spMkLst>
        </pc:spChg>
      </pc:sldChg>
      <pc:sldChg chg="modSp new del mod ord">
        <pc:chgData name="Kojo, Tomomasa (SEC)" userId="09f82893-9a12-4af4-9616-d333f0c0487f" providerId="ADAL" clId="{C0291779-9341-4423-B248-7823EA332923}" dt="2024-10-29T02:29:12.855" v="20247" actId="2696"/>
        <pc:sldMkLst>
          <pc:docMk/>
          <pc:sldMk cId="2852514777" sldId="272"/>
        </pc:sldMkLst>
      </pc:sldChg>
      <pc:sldChg chg="modSp new mod ord">
        <pc:chgData name="Kojo, Tomomasa (SEC)" userId="09f82893-9a12-4af4-9616-d333f0c0487f" providerId="ADAL" clId="{C0291779-9341-4423-B248-7823EA332923}" dt="2024-10-28T09:45:00.148" v="19962" actId="2711"/>
        <pc:sldMkLst>
          <pc:docMk/>
          <pc:sldMk cId="2508342841" sldId="273"/>
        </pc:sldMkLst>
        <pc:spChg chg="mod">
          <ac:chgData name="Kojo, Tomomasa (SEC)" userId="09f82893-9a12-4af4-9616-d333f0c0487f" providerId="ADAL" clId="{C0291779-9341-4423-B248-7823EA332923}" dt="2024-10-28T09:45:00.148" v="19962" actId="2711"/>
          <ac:spMkLst>
            <pc:docMk/>
            <pc:sldMk cId="2508342841" sldId="273"/>
            <ac:spMk id="2" creationId="{EDE74CE2-6A41-302F-477D-2443CFCED6EE}"/>
          </ac:spMkLst>
        </pc:spChg>
        <pc:spChg chg="mod">
          <ac:chgData name="Kojo, Tomomasa (SEC)" userId="09f82893-9a12-4af4-9616-d333f0c0487f" providerId="ADAL" clId="{C0291779-9341-4423-B248-7823EA332923}" dt="2024-10-28T09:41:42.410" v="19935" actId="2711"/>
          <ac:spMkLst>
            <pc:docMk/>
            <pc:sldMk cId="2508342841" sldId="273"/>
            <ac:spMk id="3" creationId="{4917BAB7-0D28-32BD-3B8E-F5959414B5C7}"/>
          </ac:spMkLst>
        </pc:spChg>
      </pc:sldChg>
      <pc:sldChg chg="modSp new mod">
        <pc:chgData name="Kojo, Tomomasa (SEC)" userId="09f82893-9a12-4af4-9616-d333f0c0487f" providerId="ADAL" clId="{C0291779-9341-4423-B248-7823EA332923}" dt="2024-10-28T09:45:36.709" v="19966" actId="2711"/>
        <pc:sldMkLst>
          <pc:docMk/>
          <pc:sldMk cId="2067526310" sldId="274"/>
        </pc:sldMkLst>
        <pc:spChg chg="mod">
          <ac:chgData name="Kojo, Tomomasa (SEC)" userId="09f82893-9a12-4af4-9616-d333f0c0487f" providerId="ADAL" clId="{C0291779-9341-4423-B248-7823EA332923}" dt="2024-10-28T09:45:36.709" v="19966" actId="2711"/>
          <ac:spMkLst>
            <pc:docMk/>
            <pc:sldMk cId="2067526310" sldId="274"/>
            <ac:spMk id="2" creationId="{E481F50F-847E-6EDA-3F76-5CC81A324636}"/>
          </ac:spMkLst>
        </pc:spChg>
        <pc:spChg chg="mod">
          <ac:chgData name="Kojo, Tomomasa (SEC)" userId="09f82893-9a12-4af4-9616-d333f0c0487f" providerId="ADAL" clId="{C0291779-9341-4423-B248-7823EA332923}" dt="2024-10-28T09:41:08.062" v="19930" actId="2711"/>
          <ac:spMkLst>
            <pc:docMk/>
            <pc:sldMk cId="2067526310" sldId="274"/>
            <ac:spMk id="3" creationId="{447269F9-6212-5791-9E1D-B64BB4ABCB2F}"/>
          </ac:spMkLst>
        </pc:spChg>
      </pc:sldChg>
      <pc:sldChg chg="modSp new mod ord">
        <pc:chgData name="Kojo, Tomomasa (SEC)" userId="09f82893-9a12-4af4-9616-d333f0c0487f" providerId="ADAL" clId="{C0291779-9341-4423-B248-7823EA332923}" dt="2024-10-28T09:53:01.289" v="20076"/>
        <pc:sldMkLst>
          <pc:docMk/>
          <pc:sldMk cId="3992046163" sldId="275"/>
        </pc:sldMkLst>
        <pc:spChg chg="mod">
          <ac:chgData name="Kojo, Tomomasa (SEC)" userId="09f82893-9a12-4af4-9616-d333f0c0487f" providerId="ADAL" clId="{C0291779-9341-4423-B248-7823EA332923}" dt="2024-10-28T09:43:34.479" v="19950" actId="2711"/>
          <ac:spMkLst>
            <pc:docMk/>
            <pc:sldMk cId="3992046163" sldId="275"/>
            <ac:spMk id="2" creationId="{AC3D01FC-34D3-7701-D9D8-2F74E6609908}"/>
          </ac:spMkLst>
        </pc:spChg>
        <pc:spChg chg="mod">
          <ac:chgData name="Kojo, Tomomasa (SEC)" userId="09f82893-9a12-4af4-9616-d333f0c0487f" providerId="ADAL" clId="{C0291779-9341-4423-B248-7823EA332923}" dt="2024-10-28T09:53:01.289" v="20076"/>
          <ac:spMkLst>
            <pc:docMk/>
            <pc:sldMk cId="3992046163" sldId="275"/>
            <ac:spMk id="3" creationId="{CA1453D1-E468-97C6-E321-460B3D86BBCF}"/>
          </ac:spMkLst>
        </pc:spChg>
      </pc:sldChg>
      <pc:sldChg chg="modSp new mod">
        <pc:chgData name="Kojo, Tomomasa (SEC)" userId="09f82893-9a12-4af4-9616-d333f0c0487f" providerId="ADAL" clId="{C0291779-9341-4423-B248-7823EA332923}" dt="2024-10-28T09:44:01.129" v="19954" actId="2711"/>
        <pc:sldMkLst>
          <pc:docMk/>
          <pc:sldMk cId="2099460611" sldId="276"/>
        </pc:sldMkLst>
        <pc:spChg chg="mod">
          <ac:chgData name="Kojo, Tomomasa (SEC)" userId="09f82893-9a12-4af4-9616-d333f0c0487f" providerId="ADAL" clId="{C0291779-9341-4423-B248-7823EA332923}" dt="2024-10-28T09:44:01.129" v="19954" actId="2711"/>
          <ac:spMkLst>
            <pc:docMk/>
            <pc:sldMk cId="2099460611" sldId="276"/>
            <ac:spMk id="2" creationId="{EE1D08D8-D9FB-222F-51E9-9CE441BDCBA8}"/>
          </ac:spMkLst>
        </pc:spChg>
        <pc:spChg chg="mod">
          <ac:chgData name="Kojo, Tomomasa (SEC)" userId="09f82893-9a12-4af4-9616-d333f0c0487f" providerId="ADAL" clId="{C0291779-9341-4423-B248-7823EA332923}" dt="2024-10-28T09:42:46.220" v="19943" actId="2711"/>
          <ac:spMkLst>
            <pc:docMk/>
            <pc:sldMk cId="2099460611" sldId="276"/>
            <ac:spMk id="3" creationId="{319AE46B-5896-A8A2-D8C0-E95C9F50B5F9}"/>
          </ac:spMkLst>
        </pc:spChg>
      </pc:sldChg>
      <pc:sldChg chg="modSp new del mod">
        <pc:chgData name="Kojo, Tomomasa (SEC)" userId="09f82893-9a12-4af4-9616-d333f0c0487f" providerId="ADAL" clId="{C0291779-9341-4423-B248-7823EA332923}" dt="2024-10-15T06:54:20.059" v="15593" actId="2696"/>
        <pc:sldMkLst>
          <pc:docMk/>
          <pc:sldMk cId="3882840050" sldId="277"/>
        </pc:sldMkLst>
      </pc:sldChg>
      <pc:sldChg chg="modSp new mod ord">
        <pc:chgData name="Kojo, Tomomasa (SEC)" userId="09f82893-9a12-4af4-9616-d333f0c0487f" providerId="ADAL" clId="{C0291779-9341-4423-B248-7823EA332923}" dt="2024-10-28T09:43:25.747" v="19949" actId="2711"/>
        <pc:sldMkLst>
          <pc:docMk/>
          <pc:sldMk cId="4225751176" sldId="278"/>
        </pc:sldMkLst>
        <pc:spChg chg="mod">
          <ac:chgData name="Kojo, Tomomasa (SEC)" userId="09f82893-9a12-4af4-9616-d333f0c0487f" providerId="ADAL" clId="{C0291779-9341-4423-B248-7823EA332923}" dt="2024-10-28T09:43:25.747" v="19949" actId="2711"/>
          <ac:spMkLst>
            <pc:docMk/>
            <pc:sldMk cId="4225751176" sldId="278"/>
            <ac:spMk id="2" creationId="{35B16F5D-9B86-1917-DE5E-730FD21765FE}"/>
          </ac:spMkLst>
        </pc:spChg>
        <pc:spChg chg="mod">
          <ac:chgData name="Kojo, Tomomasa (SEC)" userId="09f82893-9a12-4af4-9616-d333f0c0487f" providerId="ADAL" clId="{C0291779-9341-4423-B248-7823EA332923}" dt="2024-10-28T09:43:19.613" v="19948" actId="2711"/>
          <ac:spMkLst>
            <pc:docMk/>
            <pc:sldMk cId="4225751176" sldId="278"/>
            <ac:spMk id="3" creationId="{F587D6A4-DEC9-B00E-BC45-68409DC0E985}"/>
          </ac:spMkLst>
        </pc:spChg>
      </pc:sldChg>
      <pc:sldChg chg="modSp new mod">
        <pc:chgData name="Kojo, Tomomasa (SEC)" userId="09f82893-9a12-4af4-9616-d333f0c0487f" providerId="ADAL" clId="{C0291779-9341-4423-B248-7823EA332923}" dt="2024-10-28T09:43:46.591" v="19952" actId="2711"/>
        <pc:sldMkLst>
          <pc:docMk/>
          <pc:sldMk cId="1661248462" sldId="279"/>
        </pc:sldMkLst>
        <pc:spChg chg="mod">
          <ac:chgData name="Kojo, Tomomasa (SEC)" userId="09f82893-9a12-4af4-9616-d333f0c0487f" providerId="ADAL" clId="{C0291779-9341-4423-B248-7823EA332923}" dt="2024-10-28T09:43:46.591" v="19952" actId="2711"/>
          <ac:spMkLst>
            <pc:docMk/>
            <pc:sldMk cId="1661248462" sldId="279"/>
            <ac:spMk id="2" creationId="{444AD0B0-CF29-81E4-6A75-A55248A20D66}"/>
          </ac:spMkLst>
        </pc:spChg>
        <pc:spChg chg="mod">
          <ac:chgData name="Kojo, Tomomasa (SEC)" userId="09f82893-9a12-4af4-9616-d333f0c0487f" providerId="ADAL" clId="{C0291779-9341-4423-B248-7823EA332923}" dt="2024-10-28T09:43:00.508" v="19945" actId="2711"/>
          <ac:spMkLst>
            <pc:docMk/>
            <pc:sldMk cId="1661248462" sldId="279"/>
            <ac:spMk id="3" creationId="{E1858977-BD51-ACCD-A5A5-24892F8D1DD1}"/>
          </ac:spMkLst>
        </pc:spChg>
      </pc:sldChg>
      <pc:sldChg chg="modSp new del mod">
        <pc:chgData name="Kojo, Tomomasa (SEC)" userId="09f82893-9a12-4af4-9616-d333f0c0487f" providerId="ADAL" clId="{C0291779-9341-4423-B248-7823EA332923}" dt="2024-10-15T07:56:49.464" v="16228" actId="2696"/>
        <pc:sldMkLst>
          <pc:docMk/>
          <pc:sldMk cId="1167310038" sldId="280"/>
        </pc:sldMkLst>
      </pc:sldChg>
      <pc:sldChg chg="modSp new mod ord">
        <pc:chgData name="Kojo, Tomomasa (SEC)" userId="09f82893-9a12-4af4-9616-d333f0c0487f" providerId="ADAL" clId="{C0291779-9341-4423-B248-7823EA332923}" dt="2024-10-28T09:43:41.397" v="19951" actId="2711"/>
        <pc:sldMkLst>
          <pc:docMk/>
          <pc:sldMk cId="3245384582" sldId="281"/>
        </pc:sldMkLst>
        <pc:spChg chg="mod">
          <ac:chgData name="Kojo, Tomomasa (SEC)" userId="09f82893-9a12-4af4-9616-d333f0c0487f" providerId="ADAL" clId="{C0291779-9341-4423-B248-7823EA332923}" dt="2024-10-28T09:43:41.397" v="19951" actId="2711"/>
          <ac:spMkLst>
            <pc:docMk/>
            <pc:sldMk cId="3245384582" sldId="281"/>
            <ac:spMk id="2" creationId="{2617DFDC-7EB3-AB49-4E03-0A13AA084975}"/>
          </ac:spMkLst>
        </pc:spChg>
        <pc:spChg chg="mod">
          <ac:chgData name="Kojo, Tomomasa (SEC)" userId="09f82893-9a12-4af4-9616-d333f0c0487f" providerId="ADAL" clId="{C0291779-9341-4423-B248-7823EA332923}" dt="2024-10-28T09:43:06.757" v="19946" actId="2711"/>
          <ac:spMkLst>
            <pc:docMk/>
            <pc:sldMk cId="3245384582" sldId="281"/>
            <ac:spMk id="3" creationId="{2A0CB1A4-46B2-B801-A706-73540A906C89}"/>
          </ac:spMkLst>
        </pc:spChg>
      </pc:sldChg>
      <pc:sldChg chg="modSp new mod ord">
        <pc:chgData name="Kojo, Tomomasa (SEC)" userId="09f82893-9a12-4af4-9616-d333f0c0487f" providerId="ADAL" clId="{C0291779-9341-4423-B248-7823EA332923}" dt="2024-10-28T09:46:14.825" v="19972" actId="2711"/>
        <pc:sldMkLst>
          <pc:docMk/>
          <pc:sldMk cId="1847976394" sldId="282"/>
        </pc:sldMkLst>
        <pc:spChg chg="mod">
          <ac:chgData name="Kojo, Tomomasa (SEC)" userId="09f82893-9a12-4af4-9616-d333f0c0487f" providerId="ADAL" clId="{C0291779-9341-4423-B248-7823EA332923}" dt="2024-10-28T09:46:14.825" v="19972" actId="2711"/>
          <ac:spMkLst>
            <pc:docMk/>
            <pc:sldMk cId="1847976394" sldId="282"/>
            <ac:spMk id="2" creationId="{3669AADB-5EC6-D7D4-D028-C11B6363025D}"/>
          </ac:spMkLst>
        </pc:spChg>
        <pc:spChg chg="mod">
          <ac:chgData name="Kojo, Tomomasa (SEC)" userId="09f82893-9a12-4af4-9616-d333f0c0487f" providerId="ADAL" clId="{C0291779-9341-4423-B248-7823EA332923}" dt="2024-10-28T09:40:23.048" v="19925" actId="2711"/>
          <ac:spMkLst>
            <pc:docMk/>
            <pc:sldMk cId="1847976394" sldId="282"/>
            <ac:spMk id="3" creationId="{2040A246-8B8C-9AB9-D240-68BECC3152CA}"/>
          </ac:spMkLst>
        </pc:spChg>
      </pc:sldChg>
      <pc:sldChg chg="modSp new mod ord">
        <pc:chgData name="Kojo, Tomomasa (SEC)" userId="09f82893-9a12-4af4-9616-d333f0c0487f" providerId="ADAL" clId="{C0291779-9341-4423-B248-7823EA332923}" dt="2024-10-28T09:50:06.009" v="20041" actId="20577"/>
        <pc:sldMkLst>
          <pc:docMk/>
          <pc:sldMk cId="1630128561" sldId="283"/>
        </pc:sldMkLst>
        <pc:spChg chg="mod">
          <ac:chgData name="Kojo, Tomomasa (SEC)" userId="09f82893-9a12-4af4-9616-d333f0c0487f" providerId="ADAL" clId="{C0291779-9341-4423-B248-7823EA332923}" dt="2024-10-28T09:44:25.455" v="19957" actId="2711"/>
          <ac:spMkLst>
            <pc:docMk/>
            <pc:sldMk cId="1630128561" sldId="283"/>
            <ac:spMk id="2" creationId="{9EA47D2C-9AA5-81BE-DBE8-CCCCBC170131}"/>
          </ac:spMkLst>
        </pc:spChg>
        <pc:spChg chg="mod">
          <ac:chgData name="Kojo, Tomomasa (SEC)" userId="09f82893-9a12-4af4-9616-d333f0c0487f" providerId="ADAL" clId="{C0291779-9341-4423-B248-7823EA332923}" dt="2024-10-28T09:50:06.009" v="20041" actId="20577"/>
          <ac:spMkLst>
            <pc:docMk/>
            <pc:sldMk cId="1630128561" sldId="283"/>
            <ac:spMk id="3" creationId="{03401625-2482-45CA-D1A0-7944599FF7A8}"/>
          </ac:spMkLst>
        </pc:spChg>
      </pc:sldChg>
      <pc:sldChg chg="modSp new mod">
        <pc:chgData name="Kojo, Tomomasa (SEC)" userId="09f82893-9a12-4af4-9616-d333f0c0487f" providerId="ADAL" clId="{C0291779-9341-4423-B248-7823EA332923}" dt="2024-10-28T09:44:52.027" v="19961" actId="2711"/>
        <pc:sldMkLst>
          <pc:docMk/>
          <pc:sldMk cId="1956075004" sldId="284"/>
        </pc:sldMkLst>
        <pc:spChg chg="mod">
          <ac:chgData name="Kojo, Tomomasa (SEC)" userId="09f82893-9a12-4af4-9616-d333f0c0487f" providerId="ADAL" clId="{C0291779-9341-4423-B248-7823EA332923}" dt="2024-10-28T09:44:52.027" v="19961" actId="2711"/>
          <ac:spMkLst>
            <pc:docMk/>
            <pc:sldMk cId="1956075004" sldId="284"/>
            <ac:spMk id="2" creationId="{00C367E7-FB3B-DC43-96D6-4CE983783CE5}"/>
          </ac:spMkLst>
        </pc:spChg>
        <pc:spChg chg="mod">
          <ac:chgData name="Kojo, Tomomasa (SEC)" userId="09f82893-9a12-4af4-9616-d333f0c0487f" providerId="ADAL" clId="{C0291779-9341-4423-B248-7823EA332923}" dt="2024-10-28T09:41:55.055" v="19936" actId="2711"/>
          <ac:spMkLst>
            <pc:docMk/>
            <pc:sldMk cId="1956075004" sldId="284"/>
            <ac:spMk id="3" creationId="{0D7DFDB5-909E-8AEE-75DA-01B2E99A86E2}"/>
          </ac:spMkLst>
        </pc:spChg>
      </pc:sldChg>
      <pc:sldChg chg="modSp new mod ord">
        <pc:chgData name="Kojo, Tomomasa (SEC)" userId="09f82893-9a12-4af4-9616-d333f0c0487f" providerId="ADAL" clId="{C0291779-9341-4423-B248-7823EA332923}" dt="2024-10-28T09:46:26.027" v="19974" actId="2711"/>
        <pc:sldMkLst>
          <pc:docMk/>
          <pc:sldMk cId="3085054486" sldId="285"/>
        </pc:sldMkLst>
        <pc:spChg chg="mod">
          <ac:chgData name="Kojo, Tomomasa (SEC)" userId="09f82893-9a12-4af4-9616-d333f0c0487f" providerId="ADAL" clId="{C0291779-9341-4423-B248-7823EA332923}" dt="2024-10-28T09:46:26.027" v="19974" actId="2711"/>
          <ac:spMkLst>
            <pc:docMk/>
            <pc:sldMk cId="3085054486" sldId="285"/>
            <ac:spMk id="2" creationId="{CC1E4954-A4DB-823B-7FE4-C48853D30195}"/>
          </ac:spMkLst>
        </pc:spChg>
        <pc:spChg chg="mod">
          <ac:chgData name="Kojo, Tomomasa (SEC)" userId="09f82893-9a12-4af4-9616-d333f0c0487f" providerId="ADAL" clId="{C0291779-9341-4423-B248-7823EA332923}" dt="2024-10-28T09:40:07.185" v="19923" actId="2711"/>
          <ac:spMkLst>
            <pc:docMk/>
            <pc:sldMk cId="3085054486" sldId="285"/>
            <ac:spMk id="3" creationId="{D34C7E0B-2AFF-C9F5-D575-96B9E7402B38}"/>
          </ac:spMkLst>
        </pc:spChg>
      </pc:sldChg>
      <pc:sldChg chg="modSp new mod">
        <pc:chgData name="Kojo, Tomomasa (SEC)" userId="09f82893-9a12-4af4-9616-d333f0c0487f" providerId="ADAL" clId="{C0291779-9341-4423-B248-7823EA332923}" dt="2024-10-28T09:43:55.250" v="19953" actId="2711"/>
        <pc:sldMkLst>
          <pc:docMk/>
          <pc:sldMk cId="1713219731" sldId="286"/>
        </pc:sldMkLst>
        <pc:spChg chg="mod">
          <ac:chgData name="Kojo, Tomomasa (SEC)" userId="09f82893-9a12-4af4-9616-d333f0c0487f" providerId="ADAL" clId="{C0291779-9341-4423-B248-7823EA332923}" dt="2024-10-28T09:43:55.250" v="19953" actId="2711"/>
          <ac:spMkLst>
            <pc:docMk/>
            <pc:sldMk cId="1713219731" sldId="286"/>
            <ac:spMk id="2" creationId="{A81D5185-2CCE-3F8D-1A78-42C1926F10C9}"/>
          </ac:spMkLst>
        </pc:spChg>
        <pc:spChg chg="mod">
          <ac:chgData name="Kojo, Tomomasa (SEC)" userId="09f82893-9a12-4af4-9616-d333f0c0487f" providerId="ADAL" clId="{C0291779-9341-4423-B248-7823EA332923}" dt="2024-10-28T09:42:52.433" v="19944" actId="2711"/>
          <ac:spMkLst>
            <pc:docMk/>
            <pc:sldMk cId="1713219731" sldId="286"/>
            <ac:spMk id="3" creationId="{58B27162-D427-0EAA-221C-5EAB6522DC25}"/>
          </ac:spMkLst>
        </pc:spChg>
      </pc:sldChg>
      <pc:sldChg chg="modSp new mod">
        <pc:chgData name="Kojo, Tomomasa (SEC)" userId="09f82893-9a12-4af4-9616-d333f0c0487f" providerId="ADAL" clId="{C0291779-9341-4423-B248-7823EA332923}" dt="2024-10-28T09:48:51.849" v="20039"/>
        <pc:sldMkLst>
          <pc:docMk/>
          <pc:sldMk cId="1844737218" sldId="287"/>
        </pc:sldMkLst>
        <pc:spChg chg="mod">
          <ac:chgData name="Kojo, Tomomasa (SEC)" userId="09f82893-9a12-4af4-9616-d333f0c0487f" providerId="ADAL" clId="{C0291779-9341-4423-B248-7823EA332923}" dt="2024-10-28T09:44:45.551" v="19960" actId="2711"/>
          <ac:spMkLst>
            <pc:docMk/>
            <pc:sldMk cId="1844737218" sldId="287"/>
            <ac:spMk id="2" creationId="{3D3F79DF-CA29-1948-BB1C-6F6F2E6A7F7F}"/>
          </ac:spMkLst>
        </pc:spChg>
        <pc:spChg chg="mod">
          <ac:chgData name="Kojo, Tomomasa (SEC)" userId="09f82893-9a12-4af4-9616-d333f0c0487f" providerId="ADAL" clId="{C0291779-9341-4423-B248-7823EA332923}" dt="2024-10-28T09:48:51.849" v="20039"/>
          <ac:spMkLst>
            <pc:docMk/>
            <pc:sldMk cId="1844737218" sldId="287"/>
            <ac:spMk id="3" creationId="{9ECB40FC-CE0E-2613-9F8A-1157CFEE7C12}"/>
          </ac:spMkLst>
        </pc:spChg>
      </pc:sldChg>
    </pc:docChg>
  </pc:docChgLst>
  <pc:docChgLst>
    <pc:chgData name="Kojo, Tomomasa (SEC)" userId="09f82893-9a12-4af4-9616-d333f0c0487f" providerId="ADAL" clId="{9E53AD63-618B-4C8C-8BC0-3726F62E00EE}"/>
    <pc:docChg chg="undo custSel addSld modSld">
      <pc:chgData name="Kojo, Tomomasa (SEC)" userId="09f82893-9a12-4af4-9616-d333f0c0487f" providerId="ADAL" clId="{9E53AD63-618B-4C8C-8BC0-3726F62E00EE}" dt="2024-11-15T02:40:57.062" v="3044" actId="404"/>
      <pc:docMkLst>
        <pc:docMk/>
      </pc:docMkLst>
      <pc:sldChg chg="modSp mod">
        <pc:chgData name="Kojo, Tomomasa (SEC)" userId="09f82893-9a12-4af4-9616-d333f0c0487f" providerId="ADAL" clId="{9E53AD63-618B-4C8C-8BC0-3726F62E00EE}" dt="2024-11-15T02:31:48.324" v="2711" actId="20577"/>
        <pc:sldMkLst>
          <pc:docMk/>
          <pc:sldMk cId="244086588" sldId="256"/>
        </pc:sldMkLst>
        <pc:spChg chg="mod">
          <ac:chgData name="Kojo, Tomomasa (SEC)" userId="09f82893-9a12-4af4-9616-d333f0c0487f" providerId="ADAL" clId="{9E53AD63-618B-4C8C-8BC0-3726F62E00EE}" dt="2024-11-12T02:10:55.693" v="1168" actId="2711"/>
          <ac:spMkLst>
            <pc:docMk/>
            <pc:sldMk cId="244086588" sldId="256"/>
            <ac:spMk id="2" creationId="{1DBB89B8-8325-8669-314C-31EA9A4D2522}"/>
          </ac:spMkLst>
        </pc:spChg>
        <pc:spChg chg="mod">
          <ac:chgData name="Kojo, Tomomasa (SEC)" userId="09f82893-9a12-4af4-9616-d333f0c0487f" providerId="ADAL" clId="{9E53AD63-618B-4C8C-8BC0-3726F62E00EE}" dt="2024-11-15T02:31:48.324" v="2711" actId="20577"/>
          <ac:spMkLst>
            <pc:docMk/>
            <pc:sldMk cId="244086588" sldId="256"/>
            <ac:spMk id="3" creationId="{27270FCA-3EB8-B346-126C-3793C31ED5F0}"/>
          </ac:spMkLst>
        </pc:spChg>
        <pc:spChg chg="mod">
          <ac:chgData name="Kojo, Tomomasa (SEC)" userId="09f82893-9a12-4af4-9616-d333f0c0487f" providerId="ADAL" clId="{9E53AD63-618B-4C8C-8BC0-3726F62E00EE}" dt="2024-11-12T02:11:14.683" v="1169" actId="2711"/>
          <ac:spMkLst>
            <pc:docMk/>
            <pc:sldMk cId="244086588" sldId="256"/>
            <ac:spMk id="5" creationId="{FF0EF776-0F40-E2D2-E37A-C89B77905AA6}"/>
          </ac:spMkLst>
        </pc:spChg>
      </pc:sldChg>
      <pc:sldChg chg="modSp mod">
        <pc:chgData name="Kojo, Tomomasa (SEC)" userId="09f82893-9a12-4af4-9616-d333f0c0487f" providerId="ADAL" clId="{9E53AD63-618B-4C8C-8BC0-3726F62E00EE}" dt="2024-11-12T02:11:54.731" v="1172" actId="2711"/>
        <pc:sldMkLst>
          <pc:docMk/>
          <pc:sldMk cId="997772362" sldId="257"/>
        </pc:sldMkLst>
        <pc:spChg chg="mod">
          <ac:chgData name="Kojo, Tomomasa (SEC)" userId="09f82893-9a12-4af4-9616-d333f0c0487f" providerId="ADAL" clId="{9E53AD63-618B-4C8C-8BC0-3726F62E00EE}" dt="2024-11-12T02:11:45.228" v="1171" actId="2711"/>
          <ac:spMkLst>
            <pc:docMk/>
            <pc:sldMk cId="997772362" sldId="257"/>
            <ac:spMk id="2" creationId="{FC8A1CF6-7716-EFED-CD5E-29E37DA47831}"/>
          </ac:spMkLst>
        </pc:spChg>
        <pc:spChg chg="mod">
          <ac:chgData name="Kojo, Tomomasa (SEC)" userId="09f82893-9a12-4af4-9616-d333f0c0487f" providerId="ADAL" clId="{9E53AD63-618B-4C8C-8BC0-3726F62E00EE}" dt="2024-11-12T02:11:54.731" v="1172" actId="2711"/>
          <ac:spMkLst>
            <pc:docMk/>
            <pc:sldMk cId="997772362" sldId="257"/>
            <ac:spMk id="3" creationId="{CE47C3E0-F806-01C1-CD44-4BD611E34DD0}"/>
          </ac:spMkLst>
        </pc:spChg>
      </pc:sldChg>
      <pc:sldChg chg="modSp mod">
        <pc:chgData name="Kojo, Tomomasa (SEC)" userId="09f82893-9a12-4af4-9616-d333f0c0487f" providerId="ADAL" clId="{9E53AD63-618B-4C8C-8BC0-3726F62E00EE}" dt="2024-11-12T02:19:29.677" v="1332" actId="15"/>
        <pc:sldMkLst>
          <pc:docMk/>
          <pc:sldMk cId="2332798784" sldId="258"/>
        </pc:sldMkLst>
        <pc:spChg chg="mod">
          <ac:chgData name="Kojo, Tomomasa (SEC)" userId="09f82893-9a12-4af4-9616-d333f0c0487f" providerId="ADAL" clId="{9E53AD63-618B-4C8C-8BC0-3726F62E00EE}" dt="2024-11-12T02:12:09.698" v="1173" actId="2711"/>
          <ac:spMkLst>
            <pc:docMk/>
            <pc:sldMk cId="2332798784" sldId="258"/>
            <ac:spMk id="2" creationId="{D7FA6275-6B08-CF5D-3F63-CB35BBDE7636}"/>
          </ac:spMkLst>
        </pc:spChg>
        <pc:spChg chg="mod">
          <ac:chgData name="Kojo, Tomomasa (SEC)" userId="09f82893-9a12-4af4-9616-d333f0c0487f" providerId="ADAL" clId="{9E53AD63-618B-4C8C-8BC0-3726F62E00EE}" dt="2024-11-12T02:19:29.677" v="1332" actId="15"/>
          <ac:spMkLst>
            <pc:docMk/>
            <pc:sldMk cId="2332798784" sldId="258"/>
            <ac:spMk id="3" creationId="{4A238945-FEF5-717A-1B97-8BD2A88AF53F}"/>
          </ac:spMkLst>
        </pc:spChg>
      </pc:sldChg>
      <pc:sldChg chg="modSp mod">
        <pc:chgData name="Kojo, Tomomasa (SEC)" userId="09f82893-9a12-4af4-9616-d333f0c0487f" providerId="ADAL" clId="{9E53AD63-618B-4C8C-8BC0-3726F62E00EE}" dt="2024-11-15T02:37:14.403" v="3004"/>
        <pc:sldMkLst>
          <pc:docMk/>
          <pc:sldMk cId="1984372626" sldId="259"/>
        </pc:sldMkLst>
        <pc:spChg chg="mod">
          <ac:chgData name="Kojo, Tomomasa (SEC)" userId="09f82893-9a12-4af4-9616-d333f0c0487f" providerId="ADAL" clId="{9E53AD63-618B-4C8C-8BC0-3726F62E00EE}" dt="2024-11-12T02:15:29.395" v="1192" actId="2711"/>
          <ac:spMkLst>
            <pc:docMk/>
            <pc:sldMk cId="1984372626" sldId="259"/>
            <ac:spMk id="2" creationId="{2BCEA14E-A73E-B38E-7434-A957E0FAE761}"/>
          </ac:spMkLst>
        </pc:spChg>
        <pc:spChg chg="mod">
          <ac:chgData name="Kojo, Tomomasa (SEC)" userId="09f82893-9a12-4af4-9616-d333f0c0487f" providerId="ADAL" clId="{9E53AD63-618B-4C8C-8BC0-3726F62E00EE}" dt="2024-11-15T02:37:14.403" v="3004"/>
          <ac:spMkLst>
            <pc:docMk/>
            <pc:sldMk cId="1984372626" sldId="259"/>
            <ac:spMk id="3" creationId="{C9C4C77F-3030-1305-E88E-8085366C2006}"/>
          </ac:spMkLst>
        </pc:spChg>
      </pc:sldChg>
      <pc:sldChg chg="modSp mod">
        <pc:chgData name="Kojo, Tomomasa (SEC)" userId="09f82893-9a12-4af4-9616-d333f0c0487f" providerId="ADAL" clId="{9E53AD63-618B-4C8C-8BC0-3726F62E00EE}" dt="2024-11-12T02:12:32.245" v="1175" actId="2711"/>
        <pc:sldMkLst>
          <pc:docMk/>
          <pc:sldMk cId="2774936465" sldId="260"/>
        </pc:sldMkLst>
        <pc:spChg chg="mod">
          <ac:chgData name="Kojo, Tomomasa (SEC)" userId="09f82893-9a12-4af4-9616-d333f0c0487f" providerId="ADAL" clId="{9E53AD63-618B-4C8C-8BC0-3726F62E00EE}" dt="2024-11-12T02:12:32.245" v="1175" actId="2711"/>
          <ac:spMkLst>
            <pc:docMk/>
            <pc:sldMk cId="2774936465" sldId="260"/>
            <ac:spMk id="2" creationId="{6BA99888-562B-82E0-1780-BB8F803AF325}"/>
          </ac:spMkLst>
        </pc:spChg>
        <pc:spChg chg="mod">
          <ac:chgData name="Kojo, Tomomasa (SEC)" userId="09f82893-9a12-4af4-9616-d333f0c0487f" providerId="ADAL" clId="{9E53AD63-618B-4C8C-8BC0-3726F62E00EE}" dt="2024-11-12T02:12:32.245" v="1175" actId="2711"/>
          <ac:spMkLst>
            <pc:docMk/>
            <pc:sldMk cId="2774936465" sldId="260"/>
            <ac:spMk id="3" creationId="{EC2339A1-4D9C-7F33-EDC0-822132839012}"/>
          </ac:spMkLst>
        </pc:spChg>
      </pc:sldChg>
      <pc:sldChg chg="modSp mod">
        <pc:chgData name="Kojo, Tomomasa (SEC)" userId="09f82893-9a12-4af4-9616-d333f0c0487f" providerId="ADAL" clId="{9E53AD63-618B-4C8C-8BC0-3726F62E00EE}" dt="2024-11-12T02:22:17.720" v="1359" actId="404"/>
        <pc:sldMkLst>
          <pc:docMk/>
          <pc:sldMk cId="1708270835" sldId="261"/>
        </pc:sldMkLst>
        <pc:spChg chg="mod">
          <ac:chgData name="Kojo, Tomomasa (SEC)" userId="09f82893-9a12-4af4-9616-d333f0c0487f" providerId="ADAL" clId="{9E53AD63-618B-4C8C-8BC0-3726F62E00EE}" dt="2024-11-12T02:15:35.673" v="1193" actId="2711"/>
          <ac:spMkLst>
            <pc:docMk/>
            <pc:sldMk cId="1708270835" sldId="261"/>
            <ac:spMk id="2" creationId="{DD7E3765-8880-2506-7CF0-69DA479DB3F4}"/>
          </ac:spMkLst>
        </pc:spChg>
        <pc:spChg chg="mod">
          <ac:chgData name="Kojo, Tomomasa (SEC)" userId="09f82893-9a12-4af4-9616-d333f0c0487f" providerId="ADAL" clId="{9E53AD63-618B-4C8C-8BC0-3726F62E00EE}" dt="2024-11-12T02:22:17.720" v="1359" actId="404"/>
          <ac:spMkLst>
            <pc:docMk/>
            <pc:sldMk cId="1708270835" sldId="261"/>
            <ac:spMk id="3" creationId="{9BD2B470-BDD7-5288-8CDE-14C7551A4E88}"/>
          </ac:spMkLst>
        </pc:spChg>
      </pc:sldChg>
      <pc:sldChg chg="modSp mod">
        <pc:chgData name="Kojo, Tomomasa (SEC)" userId="09f82893-9a12-4af4-9616-d333f0c0487f" providerId="ADAL" clId="{9E53AD63-618B-4C8C-8BC0-3726F62E00EE}" dt="2024-11-12T02:14:44.915" v="1184" actId="2711"/>
        <pc:sldMkLst>
          <pc:docMk/>
          <pc:sldMk cId="3940407815" sldId="262"/>
        </pc:sldMkLst>
        <pc:spChg chg="mod">
          <ac:chgData name="Kojo, Tomomasa (SEC)" userId="09f82893-9a12-4af4-9616-d333f0c0487f" providerId="ADAL" clId="{9E53AD63-618B-4C8C-8BC0-3726F62E00EE}" dt="2024-11-12T02:14:44.915" v="1184" actId="2711"/>
          <ac:spMkLst>
            <pc:docMk/>
            <pc:sldMk cId="3940407815" sldId="262"/>
            <ac:spMk id="2" creationId="{55E239D1-1381-44AD-49AC-0D71B34728B1}"/>
          </ac:spMkLst>
        </pc:spChg>
        <pc:spChg chg="mod">
          <ac:chgData name="Kojo, Tomomasa (SEC)" userId="09f82893-9a12-4af4-9616-d333f0c0487f" providerId="ADAL" clId="{9E53AD63-618B-4C8C-8BC0-3726F62E00EE}" dt="2024-11-12T02:14:44.915" v="1184" actId="2711"/>
          <ac:spMkLst>
            <pc:docMk/>
            <pc:sldMk cId="3940407815" sldId="262"/>
            <ac:spMk id="3" creationId="{E44C3681-9022-8DF1-B291-374CA0443F8A}"/>
          </ac:spMkLst>
        </pc:spChg>
      </pc:sldChg>
      <pc:sldChg chg="modSp mod">
        <pc:chgData name="Kojo, Tomomasa (SEC)" userId="09f82893-9a12-4af4-9616-d333f0c0487f" providerId="ADAL" clId="{9E53AD63-618B-4C8C-8BC0-3726F62E00EE}" dt="2024-11-12T02:12:59.669" v="1177" actId="2711"/>
        <pc:sldMkLst>
          <pc:docMk/>
          <pc:sldMk cId="2240104571" sldId="263"/>
        </pc:sldMkLst>
        <pc:spChg chg="mod">
          <ac:chgData name="Kojo, Tomomasa (SEC)" userId="09f82893-9a12-4af4-9616-d333f0c0487f" providerId="ADAL" clId="{9E53AD63-618B-4C8C-8BC0-3726F62E00EE}" dt="2024-11-12T02:12:59.669" v="1177" actId="2711"/>
          <ac:spMkLst>
            <pc:docMk/>
            <pc:sldMk cId="2240104571" sldId="263"/>
            <ac:spMk id="2" creationId="{DDB9C3F6-B10F-1C36-CCDC-EAF97799762E}"/>
          </ac:spMkLst>
        </pc:spChg>
        <pc:spChg chg="mod">
          <ac:chgData name="Kojo, Tomomasa (SEC)" userId="09f82893-9a12-4af4-9616-d333f0c0487f" providerId="ADAL" clId="{9E53AD63-618B-4C8C-8BC0-3726F62E00EE}" dt="2024-11-12T02:12:59.669" v="1177" actId="2711"/>
          <ac:spMkLst>
            <pc:docMk/>
            <pc:sldMk cId="2240104571" sldId="263"/>
            <ac:spMk id="3" creationId="{2DED06CE-79CD-C3E4-A2C6-91F77B02DD0B}"/>
          </ac:spMkLst>
        </pc:spChg>
      </pc:sldChg>
      <pc:sldChg chg="modSp mod">
        <pc:chgData name="Kojo, Tomomasa (SEC)" userId="09f82893-9a12-4af4-9616-d333f0c0487f" providerId="ADAL" clId="{9E53AD63-618B-4C8C-8BC0-3726F62E00EE}" dt="2024-11-12T02:13:18.215" v="1180" actId="2711"/>
        <pc:sldMkLst>
          <pc:docMk/>
          <pc:sldMk cId="3460563767" sldId="264"/>
        </pc:sldMkLst>
        <pc:spChg chg="mod">
          <ac:chgData name="Kojo, Tomomasa (SEC)" userId="09f82893-9a12-4af4-9616-d333f0c0487f" providerId="ADAL" clId="{9E53AD63-618B-4C8C-8BC0-3726F62E00EE}" dt="2024-11-12T02:13:18.215" v="1180" actId="2711"/>
          <ac:spMkLst>
            <pc:docMk/>
            <pc:sldMk cId="3460563767" sldId="264"/>
            <ac:spMk id="2" creationId="{32F586C4-2D51-7995-156E-B56A2D0E0657}"/>
          </ac:spMkLst>
        </pc:spChg>
        <pc:spChg chg="mod">
          <ac:chgData name="Kojo, Tomomasa (SEC)" userId="09f82893-9a12-4af4-9616-d333f0c0487f" providerId="ADAL" clId="{9E53AD63-618B-4C8C-8BC0-3726F62E00EE}" dt="2024-11-12T02:13:18.215" v="1180" actId="2711"/>
          <ac:spMkLst>
            <pc:docMk/>
            <pc:sldMk cId="3460563767" sldId="264"/>
            <ac:spMk id="3" creationId="{9313C209-D3CC-D416-19AE-73C31512142D}"/>
          </ac:spMkLst>
        </pc:spChg>
      </pc:sldChg>
      <pc:sldChg chg="modSp mod">
        <pc:chgData name="Kojo, Tomomasa (SEC)" userId="09f82893-9a12-4af4-9616-d333f0c0487f" providerId="ADAL" clId="{9E53AD63-618B-4C8C-8BC0-3726F62E00EE}" dt="2024-11-12T02:22:45.003" v="1363" actId="404"/>
        <pc:sldMkLst>
          <pc:docMk/>
          <pc:sldMk cId="1543243174" sldId="265"/>
        </pc:sldMkLst>
        <pc:spChg chg="mod">
          <ac:chgData name="Kojo, Tomomasa (SEC)" userId="09f82893-9a12-4af4-9616-d333f0c0487f" providerId="ADAL" clId="{9E53AD63-618B-4C8C-8BC0-3726F62E00EE}" dt="2024-11-12T02:15:47.819" v="1195" actId="2711"/>
          <ac:spMkLst>
            <pc:docMk/>
            <pc:sldMk cId="1543243174" sldId="265"/>
            <ac:spMk id="2" creationId="{01E5849A-D2A1-EACA-0359-206B2606B713}"/>
          </ac:spMkLst>
        </pc:spChg>
        <pc:spChg chg="mod">
          <ac:chgData name="Kojo, Tomomasa (SEC)" userId="09f82893-9a12-4af4-9616-d333f0c0487f" providerId="ADAL" clId="{9E53AD63-618B-4C8C-8BC0-3726F62E00EE}" dt="2024-11-12T02:22:45.003" v="1363" actId="404"/>
          <ac:spMkLst>
            <pc:docMk/>
            <pc:sldMk cId="1543243174" sldId="265"/>
            <ac:spMk id="3" creationId="{B3A98FF4-0F8A-86F4-48A2-8B4BB68B65AB}"/>
          </ac:spMkLst>
        </pc:spChg>
      </pc:sldChg>
      <pc:sldChg chg="modSp mod">
        <pc:chgData name="Kojo, Tomomasa (SEC)" userId="09f82893-9a12-4af4-9616-d333f0c0487f" providerId="ADAL" clId="{9E53AD63-618B-4C8C-8BC0-3726F62E00EE}" dt="2024-11-12T02:22:58.661" v="1364" actId="404"/>
        <pc:sldMkLst>
          <pc:docMk/>
          <pc:sldMk cId="233216856" sldId="266"/>
        </pc:sldMkLst>
        <pc:spChg chg="mod">
          <ac:chgData name="Kojo, Tomomasa (SEC)" userId="09f82893-9a12-4af4-9616-d333f0c0487f" providerId="ADAL" clId="{9E53AD63-618B-4C8C-8BC0-3726F62E00EE}" dt="2024-11-12T02:15:54.286" v="1196" actId="2711"/>
          <ac:spMkLst>
            <pc:docMk/>
            <pc:sldMk cId="233216856" sldId="266"/>
            <ac:spMk id="2" creationId="{E87E1BDA-0376-44D4-AABE-38487F49B341}"/>
          </ac:spMkLst>
        </pc:spChg>
        <pc:spChg chg="mod">
          <ac:chgData name="Kojo, Tomomasa (SEC)" userId="09f82893-9a12-4af4-9616-d333f0c0487f" providerId="ADAL" clId="{9E53AD63-618B-4C8C-8BC0-3726F62E00EE}" dt="2024-11-12T02:22:58.661" v="1364" actId="404"/>
          <ac:spMkLst>
            <pc:docMk/>
            <pc:sldMk cId="233216856" sldId="266"/>
            <ac:spMk id="3" creationId="{10FF9E0B-263B-DBDA-EFB3-5E96C14B3070}"/>
          </ac:spMkLst>
        </pc:spChg>
      </pc:sldChg>
      <pc:sldChg chg="modSp mod">
        <pc:chgData name="Kojo, Tomomasa (SEC)" userId="09f82893-9a12-4af4-9616-d333f0c0487f" providerId="ADAL" clId="{9E53AD63-618B-4C8C-8BC0-3726F62E00EE}" dt="2024-11-12T02:20:47.988" v="1338" actId="27636"/>
        <pc:sldMkLst>
          <pc:docMk/>
          <pc:sldMk cId="3011114592" sldId="267"/>
        </pc:sldMkLst>
        <pc:spChg chg="mod">
          <ac:chgData name="Kojo, Tomomasa (SEC)" userId="09f82893-9a12-4af4-9616-d333f0c0487f" providerId="ADAL" clId="{9E53AD63-618B-4C8C-8BC0-3726F62E00EE}" dt="2024-11-12T02:14:54.790" v="1186" actId="2711"/>
          <ac:spMkLst>
            <pc:docMk/>
            <pc:sldMk cId="3011114592" sldId="267"/>
            <ac:spMk id="2" creationId="{B12065A3-210A-7B78-8705-C2DD5640AE45}"/>
          </ac:spMkLst>
        </pc:spChg>
        <pc:spChg chg="mod">
          <ac:chgData name="Kojo, Tomomasa (SEC)" userId="09f82893-9a12-4af4-9616-d333f0c0487f" providerId="ADAL" clId="{9E53AD63-618B-4C8C-8BC0-3726F62E00EE}" dt="2024-11-12T02:20:47.988" v="1338" actId="27636"/>
          <ac:spMkLst>
            <pc:docMk/>
            <pc:sldMk cId="3011114592" sldId="267"/>
            <ac:spMk id="3" creationId="{399A69CD-9F93-CD09-6F64-2F866C134E47}"/>
          </ac:spMkLst>
        </pc:spChg>
      </pc:sldChg>
      <pc:sldChg chg="modSp mod">
        <pc:chgData name="Kojo, Tomomasa (SEC)" userId="09f82893-9a12-4af4-9616-d333f0c0487f" providerId="ADAL" clId="{9E53AD63-618B-4C8C-8BC0-3726F62E00EE}" dt="2024-11-12T02:13:12.568" v="1179" actId="2711"/>
        <pc:sldMkLst>
          <pc:docMk/>
          <pc:sldMk cId="770027959" sldId="268"/>
        </pc:sldMkLst>
        <pc:spChg chg="mod">
          <ac:chgData name="Kojo, Tomomasa (SEC)" userId="09f82893-9a12-4af4-9616-d333f0c0487f" providerId="ADAL" clId="{9E53AD63-618B-4C8C-8BC0-3726F62E00EE}" dt="2024-11-12T02:13:12.568" v="1179" actId="2711"/>
          <ac:spMkLst>
            <pc:docMk/>
            <pc:sldMk cId="770027959" sldId="268"/>
            <ac:spMk id="2" creationId="{34396533-841B-BB54-E0C5-3B2831BB8C7F}"/>
          </ac:spMkLst>
        </pc:spChg>
        <pc:spChg chg="mod">
          <ac:chgData name="Kojo, Tomomasa (SEC)" userId="09f82893-9a12-4af4-9616-d333f0c0487f" providerId="ADAL" clId="{9E53AD63-618B-4C8C-8BC0-3726F62E00EE}" dt="2024-11-12T02:13:12.568" v="1179" actId="2711"/>
          <ac:spMkLst>
            <pc:docMk/>
            <pc:sldMk cId="770027959" sldId="268"/>
            <ac:spMk id="3" creationId="{5F021EC8-11B6-DECF-1A71-4C83A109F3F8}"/>
          </ac:spMkLst>
        </pc:spChg>
      </pc:sldChg>
      <pc:sldChg chg="modSp mod">
        <pc:chgData name="Kojo, Tomomasa (SEC)" userId="09f82893-9a12-4af4-9616-d333f0c0487f" providerId="ADAL" clId="{9E53AD63-618B-4C8C-8BC0-3726F62E00EE}" dt="2024-11-12T02:20:18.876" v="1335" actId="20577"/>
        <pc:sldMkLst>
          <pc:docMk/>
          <pc:sldMk cId="617823400" sldId="269"/>
        </pc:sldMkLst>
        <pc:spChg chg="mod">
          <ac:chgData name="Kojo, Tomomasa (SEC)" userId="09f82893-9a12-4af4-9616-d333f0c0487f" providerId="ADAL" clId="{9E53AD63-618B-4C8C-8BC0-3726F62E00EE}" dt="2024-11-12T02:14:37.902" v="1183" actId="2711"/>
          <ac:spMkLst>
            <pc:docMk/>
            <pc:sldMk cId="617823400" sldId="269"/>
            <ac:spMk id="2" creationId="{C8C46D91-5186-C9D6-3B77-3E0D831B82EB}"/>
          </ac:spMkLst>
        </pc:spChg>
        <pc:spChg chg="mod">
          <ac:chgData name="Kojo, Tomomasa (SEC)" userId="09f82893-9a12-4af4-9616-d333f0c0487f" providerId="ADAL" clId="{9E53AD63-618B-4C8C-8BC0-3726F62E00EE}" dt="2024-11-12T02:20:18.876" v="1335" actId="20577"/>
          <ac:spMkLst>
            <pc:docMk/>
            <pc:sldMk cId="617823400" sldId="269"/>
            <ac:spMk id="3" creationId="{2C143BFC-8F51-E3E4-1F64-906CC53ABB4A}"/>
          </ac:spMkLst>
        </pc:spChg>
      </pc:sldChg>
      <pc:sldChg chg="modSp mod">
        <pc:chgData name="Kojo, Tomomasa (SEC)" userId="09f82893-9a12-4af4-9616-d333f0c0487f" providerId="ADAL" clId="{9E53AD63-618B-4C8C-8BC0-3726F62E00EE}" dt="2024-11-12T02:13:23.682" v="1181" actId="2711"/>
        <pc:sldMkLst>
          <pc:docMk/>
          <pc:sldMk cId="162089122" sldId="270"/>
        </pc:sldMkLst>
        <pc:spChg chg="mod">
          <ac:chgData name="Kojo, Tomomasa (SEC)" userId="09f82893-9a12-4af4-9616-d333f0c0487f" providerId="ADAL" clId="{9E53AD63-618B-4C8C-8BC0-3726F62E00EE}" dt="2024-11-12T02:13:23.682" v="1181" actId="2711"/>
          <ac:spMkLst>
            <pc:docMk/>
            <pc:sldMk cId="162089122" sldId="270"/>
            <ac:spMk id="2" creationId="{201F81D1-B546-D014-8A55-97D984AAABEE}"/>
          </ac:spMkLst>
        </pc:spChg>
        <pc:spChg chg="mod">
          <ac:chgData name="Kojo, Tomomasa (SEC)" userId="09f82893-9a12-4af4-9616-d333f0c0487f" providerId="ADAL" clId="{9E53AD63-618B-4C8C-8BC0-3726F62E00EE}" dt="2024-11-12T02:13:23.682" v="1181" actId="2711"/>
          <ac:spMkLst>
            <pc:docMk/>
            <pc:sldMk cId="162089122" sldId="270"/>
            <ac:spMk id="3" creationId="{4B9F4366-33DA-6AA8-0C1C-52C85C381DFE}"/>
          </ac:spMkLst>
        </pc:spChg>
      </pc:sldChg>
      <pc:sldChg chg="modSp mod">
        <pc:chgData name="Kojo, Tomomasa (SEC)" userId="09f82893-9a12-4af4-9616-d333f0c0487f" providerId="ADAL" clId="{9E53AD63-618B-4C8C-8BC0-3726F62E00EE}" dt="2024-11-12T02:21:05.755" v="1340" actId="27636"/>
        <pc:sldMkLst>
          <pc:docMk/>
          <pc:sldMk cId="2696387808" sldId="271"/>
        </pc:sldMkLst>
        <pc:spChg chg="mod">
          <ac:chgData name="Kojo, Tomomasa (SEC)" userId="09f82893-9a12-4af4-9616-d333f0c0487f" providerId="ADAL" clId="{9E53AD63-618B-4C8C-8BC0-3726F62E00EE}" dt="2024-11-12T02:15:01.450" v="1187" actId="2711"/>
          <ac:spMkLst>
            <pc:docMk/>
            <pc:sldMk cId="2696387808" sldId="271"/>
            <ac:spMk id="2" creationId="{F9ECB349-28BC-424E-AE71-CFD76F8FB201}"/>
          </ac:spMkLst>
        </pc:spChg>
        <pc:spChg chg="mod">
          <ac:chgData name="Kojo, Tomomasa (SEC)" userId="09f82893-9a12-4af4-9616-d333f0c0487f" providerId="ADAL" clId="{9E53AD63-618B-4C8C-8BC0-3726F62E00EE}" dt="2024-11-12T02:21:05.755" v="1340" actId="27636"/>
          <ac:spMkLst>
            <pc:docMk/>
            <pc:sldMk cId="2696387808" sldId="271"/>
            <ac:spMk id="3" creationId="{4523924B-4D40-0716-AA1A-C65DC9084672}"/>
          </ac:spMkLst>
        </pc:spChg>
      </pc:sldChg>
      <pc:sldChg chg="modSp mod">
        <pc:chgData name="Kojo, Tomomasa (SEC)" userId="09f82893-9a12-4af4-9616-d333f0c0487f" providerId="ADAL" clId="{9E53AD63-618B-4C8C-8BC0-3726F62E00EE}" dt="2024-11-12T02:21:31.954" v="1350" actId="27636"/>
        <pc:sldMkLst>
          <pc:docMk/>
          <pc:sldMk cId="2508342841" sldId="273"/>
        </pc:sldMkLst>
        <pc:spChg chg="mod">
          <ac:chgData name="Kojo, Tomomasa (SEC)" userId="09f82893-9a12-4af4-9616-d333f0c0487f" providerId="ADAL" clId="{9E53AD63-618B-4C8C-8BC0-3726F62E00EE}" dt="2024-11-12T02:15:06.816" v="1189" actId="2711"/>
          <ac:spMkLst>
            <pc:docMk/>
            <pc:sldMk cId="2508342841" sldId="273"/>
            <ac:spMk id="2" creationId="{EDE74CE2-6A41-302F-477D-2443CFCED6EE}"/>
          </ac:spMkLst>
        </pc:spChg>
        <pc:spChg chg="mod">
          <ac:chgData name="Kojo, Tomomasa (SEC)" userId="09f82893-9a12-4af4-9616-d333f0c0487f" providerId="ADAL" clId="{9E53AD63-618B-4C8C-8BC0-3726F62E00EE}" dt="2024-11-12T02:21:31.954" v="1350" actId="27636"/>
          <ac:spMkLst>
            <pc:docMk/>
            <pc:sldMk cId="2508342841" sldId="273"/>
            <ac:spMk id="3" creationId="{4917BAB7-0D28-32BD-3B8E-F5959414B5C7}"/>
          </ac:spMkLst>
        </pc:spChg>
      </pc:sldChg>
      <pc:sldChg chg="modSp mod">
        <pc:chgData name="Kojo, Tomomasa (SEC)" userId="09f82893-9a12-4af4-9616-d333f0c0487f" providerId="ADAL" clId="{9E53AD63-618B-4C8C-8BC0-3726F62E00EE}" dt="2024-11-12T02:20:30.980" v="1336" actId="404"/>
        <pc:sldMkLst>
          <pc:docMk/>
          <pc:sldMk cId="2067526310" sldId="274"/>
        </pc:sldMkLst>
        <pc:spChg chg="mod">
          <ac:chgData name="Kojo, Tomomasa (SEC)" userId="09f82893-9a12-4af4-9616-d333f0c0487f" providerId="ADAL" clId="{9E53AD63-618B-4C8C-8BC0-3726F62E00EE}" dt="2024-11-12T02:14:49.766" v="1185" actId="2711"/>
          <ac:spMkLst>
            <pc:docMk/>
            <pc:sldMk cId="2067526310" sldId="274"/>
            <ac:spMk id="2" creationId="{E481F50F-847E-6EDA-3F76-5CC81A324636}"/>
          </ac:spMkLst>
        </pc:spChg>
        <pc:spChg chg="mod">
          <ac:chgData name="Kojo, Tomomasa (SEC)" userId="09f82893-9a12-4af4-9616-d333f0c0487f" providerId="ADAL" clId="{9E53AD63-618B-4C8C-8BC0-3726F62E00EE}" dt="2024-11-12T02:20:30.980" v="1336" actId="404"/>
          <ac:spMkLst>
            <pc:docMk/>
            <pc:sldMk cId="2067526310" sldId="274"/>
            <ac:spMk id="3" creationId="{447269F9-6212-5791-9E1D-B64BB4ABCB2F}"/>
          </ac:spMkLst>
        </pc:spChg>
      </pc:sldChg>
      <pc:sldChg chg="modSp mod">
        <pc:chgData name="Kojo, Tomomasa (SEC)" userId="09f82893-9a12-4af4-9616-d333f0c0487f" providerId="ADAL" clId="{9E53AD63-618B-4C8C-8BC0-3726F62E00EE}" dt="2024-11-12T02:17:30.953" v="1237" actId="2711"/>
        <pc:sldMkLst>
          <pc:docMk/>
          <pc:sldMk cId="3992046163" sldId="275"/>
        </pc:sldMkLst>
        <pc:spChg chg="mod">
          <ac:chgData name="Kojo, Tomomasa (SEC)" userId="09f82893-9a12-4af4-9616-d333f0c0487f" providerId="ADAL" clId="{9E53AD63-618B-4C8C-8BC0-3726F62E00EE}" dt="2024-11-12T02:17:30.953" v="1237" actId="2711"/>
          <ac:spMkLst>
            <pc:docMk/>
            <pc:sldMk cId="3992046163" sldId="275"/>
            <ac:spMk id="2" creationId="{AC3D01FC-34D3-7701-D9D8-2F74E6609908}"/>
          </ac:spMkLst>
        </pc:spChg>
        <pc:spChg chg="mod">
          <ac:chgData name="Kojo, Tomomasa (SEC)" userId="09f82893-9a12-4af4-9616-d333f0c0487f" providerId="ADAL" clId="{9E53AD63-618B-4C8C-8BC0-3726F62E00EE}" dt="2024-11-12T02:17:30.953" v="1237" actId="2711"/>
          <ac:spMkLst>
            <pc:docMk/>
            <pc:sldMk cId="3992046163" sldId="275"/>
            <ac:spMk id="3" creationId="{CA1453D1-E468-97C6-E321-460B3D86BBCF}"/>
          </ac:spMkLst>
        </pc:spChg>
      </pc:sldChg>
      <pc:sldChg chg="modSp mod">
        <pc:chgData name="Kojo, Tomomasa (SEC)" userId="09f82893-9a12-4af4-9616-d333f0c0487f" providerId="ADAL" clId="{9E53AD63-618B-4C8C-8BC0-3726F62E00EE}" dt="2024-11-12T02:16:00.170" v="1197" actId="2711"/>
        <pc:sldMkLst>
          <pc:docMk/>
          <pc:sldMk cId="2099460611" sldId="276"/>
        </pc:sldMkLst>
        <pc:spChg chg="mod">
          <ac:chgData name="Kojo, Tomomasa (SEC)" userId="09f82893-9a12-4af4-9616-d333f0c0487f" providerId="ADAL" clId="{9E53AD63-618B-4C8C-8BC0-3726F62E00EE}" dt="2024-11-12T02:16:00.170" v="1197" actId="2711"/>
          <ac:spMkLst>
            <pc:docMk/>
            <pc:sldMk cId="2099460611" sldId="276"/>
            <ac:spMk id="2" creationId="{EE1D08D8-D9FB-222F-51E9-9CE441BDCBA8}"/>
          </ac:spMkLst>
        </pc:spChg>
        <pc:spChg chg="mod">
          <ac:chgData name="Kojo, Tomomasa (SEC)" userId="09f82893-9a12-4af4-9616-d333f0c0487f" providerId="ADAL" clId="{9E53AD63-618B-4C8C-8BC0-3726F62E00EE}" dt="2024-11-12T02:16:00.170" v="1197" actId="2711"/>
          <ac:spMkLst>
            <pc:docMk/>
            <pc:sldMk cId="2099460611" sldId="276"/>
            <ac:spMk id="3" creationId="{319AE46B-5896-A8A2-D8C0-E95C9F50B5F9}"/>
          </ac:spMkLst>
        </pc:spChg>
      </pc:sldChg>
      <pc:sldChg chg="modSp mod">
        <pc:chgData name="Kojo, Tomomasa (SEC)" userId="09f82893-9a12-4af4-9616-d333f0c0487f" providerId="ADAL" clId="{9E53AD63-618B-4C8C-8BC0-3726F62E00EE}" dt="2024-11-12T02:17:37.540" v="1238" actId="2711"/>
        <pc:sldMkLst>
          <pc:docMk/>
          <pc:sldMk cId="4225751176" sldId="278"/>
        </pc:sldMkLst>
        <pc:spChg chg="mod">
          <ac:chgData name="Kojo, Tomomasa (SEC)" userId="09f82893-9a12-4af4-9616-d333f0c0487f" providerId="ADAL" clId="{9E53AD63-618B-4C8C-8BC0-3726F62E00EE}" dt="2024-11-12T02:17:37.540" v="1238" actId="2711"/>
          <ac:spMkLst>
            <pc:docMk/>
            <pc:sldMk cId="4225751176" sldId="278"/>
            <ac:spMk id="2" creationId="{35B16F5D-9B86-1917-DE5E-730FD21765FE}"/>
          </ac:spMkLst>
        </pc:spChg>
        <pc:spChg chg="mod">
          <ac:chgData name="Kojo, Tomomasa (SEC)" userId="09f82893-9a12-4af4-9616-d333f0c0487f" providerId="ADAL" clId="{9E53AD63-618B-4C8C-8BC0-3726F62E00EE}" dt="2024-11-12T02:17:37.540" v="1238" actId="2711"/>
          <ac:spMkLst>
            <pc:docMk/>
            <pc:sldMk cId="4225751176" sldId="278"/>
            <ac:spMk id="3" creationId="{F587D6A4-DEC9-B00E-BC45-68409DC0E985}"/>
          </ac:spMkLst>
        </pc:spChg>
      </pc:sldChg>
      <pc:sldChg chg="modSp mod">
        <pc:chgData name="Kojo, Tomomasa (SEC)" userId="09f82893-9a12-4af4-9616-d333f0c0487f" providerId="ADAL" clId="{9E53AD63-618B-4C8C-8BC0-3726F62E00EE}" dt="2024-11-12T02:23:16.594" v="1366" actId="404"/>
        <pc:sldMkLst>
          <pc:docMk/>
          <pc:sldMk cId="1661248462" sldId="279"/>
        </pc:sldMkLst>
        <pc:spChg chg="mod">
          <ac:chgData name="Kojo, Tomomasa (SEC)" userId="09f82893-9a12-4af4-9616-d333f0c0487f" providerId="ADAL" clId="{9E53AD63-618B-4C8C-8BC0-3726F62E00EE}" dt="2024-11-12T02:16:14.430" v="1199" actId="2711"/>
          <ac:spMkLst>
            <pc:docMk/>
            <pc:sldMk cId="1661248462" sldId="279"/>
            <ac:spMk id="2" creationId="{444AD0B0-CF29-81E4-6A75-A55248A20D66}"/>
          </ac:spMkLst>
        </pc:spChg>
        <pc:spChg chg="mod">
          <ac:chgData name="Kojo, Tomomasa (SEC)" userId="09f82893-9a12-4af4-9616-d333f0c0487f" providerId="ADAL" clId="{9E53AD63-618B-4C8C-8BC0-3726F62E00EE}" dt="2024-11-12T02:23:16.594" v="1366" actId="404"/>
          <ac:spMkLst>
            <pc:docMk/>
            <pc:sldMk cId="1661248462" sldId="279"/>
            <ac:spMk id="3" creationId="{E1858977-BD51-ACCD-A5A5-24892F8D1DD1}"/>
          </ac:spMkLst>
        </pc:spChg>
      </pc:sldChg>
      <pc:sldChg chg="modSp mod">
        <pc:chgData name="Kojo, Tomomasa (SEC)" userId="09f82893-9a12-4af4-9616-d333f0c0487f" providerId="ADAL" clId="{9E53AD63-618B-4C8C-8BC0-3726F62E00EE}" dt="2024-11-12T02:23:26.534" v="1367" actId="404"/>
        <pc:sldMkLst>
          <pc:docMk/>
          <pc:sldMk cId="3245384582" sldId="281"/>
        </pc:sldMkLst>
        <pc:spChg chg="mod">
          <ac:chgData name="Kojo, Tomomasa (SEC)" userId="09f82893-9a12-4af4-9616-d333f0c0487f" providerId="ADAL" clId="{9E53AD63-618B-4C8C-8BC0-3726F62E00EE}" dt="2024-11-12T02:17:25.221" v="1236" actId="2711"/>
          <ac:spMkLst>
            <pc:docMk/>
            <pc:sldMk cId="3245384582" sldId="281"/>
            <ac:spMk id="2" creationId="{2617DFDC-7EB3-AB49-4E03-0A13AA084975}"/>
          </ac:spMkLst>
        </pc:spChg>
        <pc:spChg chg="mod">
          <ac:chgData name="Kojo, Tomomasa (SEC)" userId="09f82893-9a12-4af4-9616-d333f0c0487f" providerId="ADAL" clId="{9E53AD63-618B-4C8C-8BC0-3726F62E00EE}" dt="2024-11-12T02:23:26.534" v="1367" actId="404"/>
          <ac:spMkLst>
            <pc:docMk/>
            <pc:sldMk cId="3245384582" sldId="281"/>
            <ac:spMk id="3" creationId="{2A0CB1A4-46B2-B801-A706-73540A906C89}"/>
          </ac:spMkLst>
        </pc:spChg>
      </pc:sldChg>
      <pc:sldChg chg="modSp mod">
        <pc:chgData name="Kojo, Tomomasa (SEC)" userId="09f82893-9a12-4af4-9616-d333f0c0487f" providerId="ADAL" clId="{9E53AD63-618B-4C8C-8BC0-3726F62E00EE}" dt="2024-11-12T02:13:05.739" v="1178" actId="2711"/>
        <pc:sldMkLst>
          <pc:docMk/>
          <pc:sldMk cId="1847976394" sldId="282"/>
        </pc:sldMkLst>
        <pc:spChg chg="mod">
          <ac:chgData name="Kojo, Tomomasa (SEC)" userId="09f82893-9a12-4af4-9616-d333f0c0487f" providerId="ADAL" clId="{9E53AD63-618B-4C8C-8BC0-3726F62E00EE}" dt="2024-11-12T02:13:05.739" v="1178" actId="2711"/>
          <ac:spMkLst>
            <pc:docMk/>
            <pc:sldMk cId="1847976394" sldId="282"/>
            <ac:spMk id="2" creationId="{3669AADB-5EC6-D7D4-D028-C11B6363025D}"/>
          </ac:spMkLst>
        </pc:spChg>
        <pc:spChg chg="mod">
          <ac:chgData name="Kojo, Tomomasa (SEC)" userId="09f82893-9a12-4af4-9616-d333f0c0487f" providerId="ADAL" clId="{9E53AD63-618B-4C8C-8BC0-3726F62E00EE}" dt="2024-11-12T02:13:05.739" v="1178" actId="2711"/>
          <ac:spMkLst>
            <pc:docMk/>
            <pc:sldMk cId="1847976394" sldId="282"/>
            <ac:spMk id="3" creationId="{2040A246-8B8C-9AB9-D240-68BECC3152CA}"/>
          </ac:spMkLst>
        </pc:spChg>
      </pc:sldChg>
      <pc:sldChg chg="modSp mod">
        <pc:chgData name="Kojo, Tomomasa (SEC)" userId="09f82893-9a12-4af4-9616-d333f0c0487f" providerId="ADAL" clId="{9E53AD63-618B-4C8C-8BC0-3726F62E00EE}" dt="2024-11-12T02:22:28.309" v="1360" actId="404"/>
        <pc:sldMkLst>
          <pc:docMk/>
          <pc:sldMk cId="1630128561" sldId="283"/>
        </pc:sldMkLst>
        <pc:spChg chg="mod">
          <ac:chgData name="Kojo, Tomomasa (SEC)" userId="09f82893-9a12-4af4-9616-d333f0c0487f" providerId="ADAL" clId="{9E53AD63-618B-4C8C-8BC0-3726F62E00EE}" dt="2024-11-12T02:15:41.516" v="1194" actId="2711"/>
          <ac:spMkLst>
            <pc:docMk/>
            <pc:sldMk cId="1630128561" sldId="283"/>
            <ac:spMk id="2" creationId="{9EA47D2C-9AA5-81BE-DBE8-CCCCBC170131}"/>
          </ac:spMkLst>
        </pc:spChg>
        <pc:spChg chg="mod">
          <ac:chgData name="Kojo, Tomomasa (SEC)" userId="09f82893-9a12-4af4-9616-d333f0c0487f" providerId="ADAL" clId="{9E53AD63-618B-4C8C-8BC0-3726F62E00EE}" dt="2024-11-12T02:22:28.309" v="1360" actId="404"/>
          <ac:spMkLst>
            <pc:docMk/>
            <pc:sldMk cId="1630128561" sldId="283"/>
            <ac:spMk id="3" creationId="{03401625-2482-45CA-D1A0-7944599FF7A8}"/>
          </ac:spMkLst>
        </pc:spChg>
      </pc:sldChg>
      <pc:sldChg chg="modSp mod">
        <pc:chgData name="Kojo, Tomomasa (SEC)" userId="09f82893-9a12-4af4-9616-d333f0c0487f" providerId="ADAL" clId="{9E53AD63-618B-4C8C-8BC0-3726F62E00EE}" dt="2024-11-15T02:36:48.917" v="2998"/>
        <pc:sldMkLst>
          <pc:docMk/>
          <pc:sldMk cId="1956075004" sldId="284"/>
        </pc:sldMkLst>
        <pc:spChg chg="mod">
          <ac:chgData name="Kojo, Tomomasa (SEC)" userId="09f82893-9a12-4af4-9616-d333f0c0487f" providerId="ADAL" clId="{9E53AD63-618B-4C8C-8BC0-3726F62E00EE}" dt="2024-11-12T02:15:16.192" v="1190" actId="2711"/>
          <ac:spMkLst>
            <pc:docMk/>
            <pc:sldMk cId="1956075004" sldId="284"/>
            <ac:spMk id="2" creationId="{00C367E7-FB3B-DC43-96D6-4CE983783CE5}"/>
          </ac:spMkLst>
        </pc:spChg>
        <pc:spChg chg="mod">
          <ac:chgData name="Kojo, Tomomasa (SEC)" userId="09f82893-9a12-4af4-9616-d333f0c0487f" providerId="ADAL" clId="{9E53AD63-618B-4C8C-8BC0-3726F62E00EE}" dt="2024-11-15T02:36:48.917" v="2998"/>
          <ac:spMkLst>
            <pc:docMk/>
            <pc:sldMk cId="1956075004" sldId="284"/>
            <ac:spMk id="3" creationId="{0D7DFDB5-909E-8AEE-75DA-01B2E99A86E2}"/>
          </ac:spMkLst>
        </pc:spChg>
      </pc:sldChg>
      <pc:sldChg chg="modSp mod">
        <pc:chgData name="Kojo, Tomomasa (SEC)" userId="09f82893-9a12-4af4-9616-d333f0c0487f" providerId="ADAL" clId="{9E53AD63-618B-4C8C-8BC0-3726F62E00EE}" dt="2024-11-12T02:12:53.127" v="1176" actId="2711"/>
        <pc:sldMkLst>
          <pc:docMk/>
          <pc:sldMk cId="3085054486" sldId="285"/>
        </pc:sldMkLst>
        <pc:spChg chg="mod">
          <ac:chgData name="Kojo, Tomomasa (SEC)" userId="09f82893-9a12-4af4-9616-d333f0c0487f" providerId="ADAL" clId="{9E53AD63-618B-4C8C-8BC0-3726F62E00EE}" dt="2024-11-12T02:12:53.127" v="1176" actId="2711"/>
          <ac:spMkLst>
            <pc:docMk/>
            <pc:sldMk cId="3085054486" sldId="285"/>
            <ac:spMk id="2" creationId="{CC1E4954-A4DB-823B-7FE4-C48853D30195}"/>
          </ac:spMkLst>
        </pc:spChg>
        <pc:spChg chg="mod">
          <ac:chgData name="Kojo, Tomomasa (SEC)" userId="09f82893-9a12-4af4-9616-d333f0c0487f" providerId="ADAL" clId="{9E53AD63-618B-4C8C-8BC0-3726F62E00EE}" dt="2024-11-12T02:12:53.127" v="1176" actId="2711"/>
          <ac:spMkLst>
            <pc:docMk/>
            <pc:sldMk cId="3085054486" sldId="285"/>
            <ac:spMk id="3" creationId="{D34C7E0B-2AFF-C9F5-D575-96B9E7402B38}"/>
          </ac:spMkLst>
        </pc:spChg>
      </pc:sldChg>
      <pc:sldChg chg="modSp mod">
        <pc:chgData name="Kojo, Tomomasa (SEC)" userId="09f82893-9a12-4af4-9616-d333f0c0487f" providerId="ADAL" clId="{9E53AD63-618B-4C8C-8BC0-3726F62E00EE}" dt="2024-11-12T02:23:05.454" v="1365" actId="404"/>
        <pc:sldMkLst>
          <pc:docMk/>
          <pc:sldMk cId="1713219731" sldId="286"/>
        </pc:sldMkLst>
        <pc:spChg chg="mod">
          <ac:chgData name="Kojo, Tomomasa (SEC)" userId="09f82893-9a12-4af4-9616-d333f0c0487f" providerId="ADAL" clId="{9E53AD63-618B-4C8C-8BC0-3726F62E00EE}" dt="2024-11-12T02:16:06.955" v="1198" actId="2711"/>
          <ac:spMkLst>
            <pc:docMk/>
            <pc:sldMk cId="1713219731" sldId="286"/>
            <ac:spMk id="2" creationId="{A81D5185-2CCE-3F8D-1A78-42C1926F10C9}"/>
          </ac:spMkLst>
        </pc:spChg>
        <pc:spChg chg="mod">
          <ac:chgData name="Kojo, Tomomasa (SEC)" userId="09f82893-9a12-4af4-9616-d333f0c0487f" providerId="ADAL" clId="{9E53AD63-618B-4C8C-8BC0-3726F62E00EE}" dt="2024-11-12T02:23:05.454" v="1365" actId="404"/>
          <ac:spMkLst>
            <pc:docMk/>
            <pc:sldMk cId="1713219731" sldId="286"/>
            <ac:spMk id="3" creationId="{58B27162-D427-0EAA-221C-5EAB6522DC25}"/>
          </ac:spMkLst>
        </pc:spChg>
      </pc:sldChg>
      <pc:sldChg chg="modSp mod">
        <pc:chgData name="Kojo, Tomomasa (SEC)" userId="09f82893-9a12-4af4-9616-d333f0c0487f" providerId="ADAL" clId="{9E53AD63-618B-4C8C-8BC0-3726F62E00EE}" dt="2024-11-12T02:21:52.592" v="1352" actId="404"/>
        <pc:sldMkLst>
          <pc:docMk/>
          <pc:sldMk cId="1844737218" sldId="287"/>
        </pc:sldMkLst>
        <pc:spChg chg="mod">
          <ac:chgData name="Kojo, Tomomasa (SEC)" userId="09f82893-9a12-4af4-9616-d333f0c0487f" providerId="ADAL" clId="{9E53AD63-618B-4C8C-8BC0-3726F62E00EE}" dt="2024-11-12T02:15:23.472" v="1191" actId="2711"/>
          <ac:spMkLst>
            <pc:docMk/>
            <pc:sldMk cId="1844737218" sldId="287"/>
            <ac:spMk id="2" creationId="{3D3F79DF-CA29-1948-BB1C-6F6F2E6A7F7F}"/>
          </ac:spMkLst>
        </pc:spChg>
        <pc:spChg chg="mod">
          <ac:chgData name="Kojo, Tomomasa (SEC)" userId="09f82893-9a12-4af4-9616-d333f0c0487f" providerId="ADAL" clId="{9E53AD63-618B-4C8C-8BC0-3726F62E00EE}" dt="2024-11-12T02:21:52.592" v="1352" actId="404"/>
          <ac:spMkLst>
            <pc:docMk/>
            <pc:sldMk cId="1844737218" sldId="287"/>
            <ac:spMk id="3" creationId="{9ECB40FC-CE0E-2613-9F8A-1157CFEE7C12}"/>
          </ac:spMkLst>
        </pc:spChg>
      </pc:sldChg>
      <pc:sldChg chg="modSp new mod">
        <pc:chgData name="Kojo, Tomomasa (SEC)" userId="09f82893-9a12-4af4-9616-d333f0c0487f" providerId="ADAL" clId="{9E53AD63-618B-4C8C-8BC0-3726F62E00EE}" dt="2024-11-15T02:40:57.062" v="3044" actId="404"/>
        <pc:sldMkLst>
          <pc:docMk/>
          <pc:sldMk cId="4253488768" sldId="288"/>
        </pc:sldMkLst>
        <pc:spChg chg="mod">
          <ac:chgData name="Kojo, Tomomasa (SEC)" userId="09f82893-9a12-4af4-9616-d333f0c0487f" providerId="ADAL" clId="{9E53AD63-618B-4C8C-8BC0-3726F62E00EE}" dt="2024-11-12T02:17:57.980" v="1241" actId="2711"/>
          <ac:spMkLst>
            <pc:docMk/>
            <pc:sldMk cId="4253488768" sldId="288"/>
            <ac:spMk id="2" creationId="{1CB1D77E-67C0-3D97-38AA-B20B911FF857}"/>
          </ac:spMkLst>
        </pc:spChg>
        <pc:spChg chg="mod">
          <ac:chgData name="Kojo, Tomomasa (SEC)" userId="09f82893-9a12-4af4-9616-d333f0c0487f" providerId="ADAL" clId="{9E53AD63-618B-4C8C-8BC0-3726F62E00EE}" dt="2024-11-15T02:40:57.062" v="3044" actId="404"/>
          <ac:spMkLst>
            <pc:docMk/>
            <pc:sldMk cId="4253488768" sldId="288"/>
            <ac:spMk id="3" creationId="{A771F52C-4082-4852-176C-1426C6ED97BA}"/>
          </ac:spMkLst>
        </pc:spChg>
      </pc:sldChg>
      <pc:sldChg chg="modSp mod">
        <pc:chgData name="Kojo, Tomomasa (SEC)" userId="09f82893-9a12-4af4-9616-d333f0c0487f" providerId="ADAL" clId="{9E53AD63-618B-4C8C-8BC0-3726F62E00EE}" dt="2024-11-12T02:17:44.253" v="1239" actId="2711"/>
        <pc:sldMkLst>
          <pc:docMk/>
          <pc:sldMk cId="3782011578" sldId="290"/>
        </pc:sldMkLst>
        <pc:spChg chg="mod">
          <ac:chgData name="Kojo, Tomomasa (SEC)" userId="09f82893-9a12-4af4-9616-d333f0c0487f" providerId="ADAL" clId="{9E53AD63-618B-4C8C-8BC0-3726F62E00EE}" dt="2024-11-12T02:17:44.253" v="1239" actId="2711"/>
          <ac:spMkLst>
            <pc:docMk/>
            <pc:sldMk cId="3782011578" sldId="290"/>
            <ac:spMk id="2" creationId="{35B16F5D-9B86-1917-DE5E-730FD21765FE}"/>
          </ac:spMkLst>
        </pc:spChg>
        <pc:spChg chg="mod">
          <ac:chgData name="Kojo, Tomomasa (SEC)" userId="09f82893-9a12-4af4-9616-d333f0c0487f" providerId="ADAL" clId="{9E53AD63-618B-4C8C-8BC0-3726F62E00EE}" dt="2024-11-12T02:17:44.253" v="1239" actId="2711"/>
          <ac:spMkLst>
            <pc:docMk/>
            <pc:sldMk cId="3782011578" sldId="290"/>
            <ac:spMk id="3" creationId="{F587D6A4-DEC9-B00E-BC45-68409DC0E985}"/>
          </ac:spMkLst>
        </pc:spChg>
      </pc:sldChg>
      <pc:sldChg chg="modSp mod">
        <pc:chgData name="Kojo, Tomomasa (SEC)" userId="09f82893-9a12-4af4-9616-d333f0c0487f" providerId="ADAL" clId="{9E53AD63-618B-4C8C-8BC0-3726F62E00EE}" dt="2024-11-12T02:17:50.399" v="1240" actId="2711"/>
        <pc:sldMkLst>
          <pc:docMk/>
          <pc:sldMk cId="2314710656" sldId="291"/>
        </pc:sldMkLst>
        <pc:spChg chg="mod">
          <ac:chgData name="Kojo, Tomomasa (SEC)" userId="09f82893-9a12-4af4-9616-d333f0c0487f" providerId="ADAL" clId="{9E53AD63-618B-4C8C-8BC0-3726F62E00EE}" dt="2024-11-12T02:17:50.399" v="1240" actId="2711"/>
          <ac:spMkLst>
            <pc:docMk/>
            <pc:sldMk cId="2314710656" sldId="291"/>
            <ac:spMk id="2" creationId="{35B16F5D-9B86-1917-DE5E-730FD21765FE}"/>
          </ac:spMkLst>
        </pc:spChg>
        <pc:spChg chg="mod">
          <ac:chgData name="Kojo, Tomomasa (SEC)" userId="09f82893-9a12-4af4-9616-d333f0c0487f" providerId="ADAL" clId="{9E53AD63-618B-4C8C-8BC0-3726F62E00EE}" dt="2024-11-12T02:17:50.399" v="1240" actId="2711"/>
          <ac:spMkLst>
            <pc:docMk/>
            <pc:sldMk cId="2314710656" sldId="291"/>
            <ac:spMk id="3" creationId="{F587D6A4-DEC9-B00E-BC45-68409DC0E985}"/>
          </ac:spMkLst>
        </pc:spChg>
      </pc:sldChg>
      <pc:sldChg chg="modSp mod">
        <pc:chgData name="Kojo, Tomomasa (SEC)" userId="09f82893-9a12-4af4-9616-d333f0c0487f" providerId="ADAL" clId="{9E53AD63-618B-4C8C-8BC0-3726F62E00EE}" dt="2024-11-12T02:17:07.957" v="1235"/>
        <pc:sldMkLst>
          <pc:docMk/>
          <pc:sldMk cId="2755791901" sldId="292"/>
        </pc:sldMkLst>
        <pc:spChg chg="mod">
          <ac:chgData name="Kojo, Tomomasa (SEC)" userId="09f82893-9a12-4af4-9616-d333f0c0487f" providerId="ADAL" clId="{9E53AD63-618B-4C8C-8BC0-3726F62E00EE}" dt="2024-11-12T02:16:35.236" v="1207" actId="2711"/>
          <ac:spMkLst>
            <pc:docMk/>
            <pc:sldMk cId="2755791901" sldId="292"/>
            <ac:spMk id="2" creationId="{AC3D01FC-34D3-7701-D9D8-2F74E6609908}"/>
          </ac:spMkLst>
        </pc:spChg>
        <pc:spChg chg="mod">
          <ac:chgData name="Kojo, Tomomasa (SEC)" userId="09f82893-9a12-4af4-9616-d333f0c0487f" providerId="ADAL" clId="{9E53AD63-618B-4C8C-8BC0-3726F62E00EE}" dt="2024-11-12T02:17:07.957" v="1235"/>
          <ac:spMkLst>
            <pc:docMk/>
            <pc:sldMk cId="2755791901" sldId="292"/>
            <ac:spMk id="3" creationId="{CA1453D1-E468-97C6-E321-460B3D86BBCF}"/>
          </ac:spMkLst>
        </pc:spChg>
      </pc:sldChg>
      <pc:sldChg chg="modSp add mod">
        <pc:chgData name="Kojo, Tomomasa (SEC)" userId="09f82893-9a12-4af4-9616-d333f0c0487f" providerId="ADAL" clId="{9E53AD63-618B-4C8C-8BC0-3726F62E00EE}" dt="2024-11-15T02:34:12.742" v="2805"/>
        <pc:sldMkLst>
          <pc:docMk/>
          <pc:sldMk cId="2288980701" sldId="293"/>
        </pc:sldMkLst>
        <pc:spChg chg="mod">
          <ac:chgData name="Kojo, Tomomasa (SEC)" userId="09f82893-9a12-4af4-9616-d333f0c0487f" providerId="ADAL" clId="{9E53AD63-618B-4C8C-8BC0-3726F62E00EE}" dt="2024-11-12T02:25:36.665" v="1528"/>
          <ac:spMkLst>
            <pc:docMk/>
            <pc:sldMk cId="2288980701" sldId="293"/>
            <ac:spMk id="2" creationId="{F9ECB349-28BC-424E-AE71-CFD76F8FB201}"/>
          </ac:spMkLst>
        </pc:spChg>
        <pc:spChg chg="mod">
          <ac:chgData name="Kojo, Tomomasa (SEC)" userId="09f82893-9a12-4af4-9616-d333f0c0487f" providerId="ADAL" clId="{9E53AD63-618B-4C8C-8BC0-3726F62E00EE}" dt="2024-11-15T02:34:12.742" v="2805"/>
          <ac:spMkLst>
            <pc:docMk/>
            <pc:sldMk cId="2288980701" sldId="293"/>
            <ac:spMk id="3" creationId="{4523924B-4D40-0716-AA1A-C65DC9084672}"/>
          </ac:spMkLst>
        </pc:spChg>
      </pc:sldChg>
      <pc:sldChg chg="modSp add mod">
        <pc:chgData name="Kojo, Tomomasa (SEC)" userId="09f82893-9a12-4af4-9616-d333f0c0487f" providerId="ADAL" clId="{9E53AD63-618B-4C8C-8BC0-3726F62E00EE}" dt="2024-11-15T02:40:31.510" v="3042"/>
        <pc:sldMkLst>
          <pc:docMk/>
          <pc:sldMk cId="3521466653" sldId="294"/>
        </pc:sldMkLst>
        <pc:spChg chg="mod">
          <ac:chgData name="Kojo, Tomomasa (SEC)" userId="09f82893-9a12-4af4-9616-d333f0c0487f" providerId="ADAL" clId="{9E53AD63-618B-4C8C-8BC0-3726F62E00EE}" dt="2024-11-15T02:40:31.510" v="3042"/>
          <ac:spMkLst>
            <pc:docMk/>
            <pc:sldMk cId="3521466653" sldId="294"/>
            <ac:spMk id="3" creationId="{F587D6A4-DEC9-B00E-BC45-68409DC0E985}"/>
          </ac:spMkLst>
        </pc:spChg>
      </pc:sldChg>
    </pc:docChg>
  </pc:docChgLst>
  <pc:docChgLst>
    <pc:chgData name="Kojo, Tomomasa (SEC)" userId="S::tomomasa.kojo@sony.com::09f82893-9a12-4af4-9616-d333f0c0487f" providerId="AD" clId="Web-{66D79F62-9638-A22B-DFEA-57F6E4D3FB4D}"/>
    <pc:docChg chg="modSld">
      <pc:chgData name="Kojo, Tomomasa (SEC)" userId="S::tomomasa.kojo@sony.com::09f82893-9a12-4af4-9616-d333f0c0487f" providerId="AD" clId="Web-{66D79F62-9638-A22B-DFEA-57F6E4D3FB4D}" dt="2024-11-01T07:55:12.769" v="66" actId="20577"/>
      <pc:docMkLst>
        <pc:docMk/>
      </pc:docMkLst>
      <pc:sldChg chg="modSp">
        <pc:chgData name="Kojo, Tomomasa (SEC)" userId="S::tomomasa.kojo@sony.com::09f82893-9a12-4af4-9616-d333f0c0487f" providerId="AD" clId="Web-{66D79F62-9638-A22B-DFEA-57F6E4D3FB4D}" dt="2024-11-01T07:51:45.120" v="28" actId="20577"/>
        <pc:sldMkLst>
          <pc:docMk/>
          <pc:sldMk cId="1661248462" sldId="279"/>
        </pc:sldMkLst>
        <pc:spChg chg="mod">
          <ac:chgData name="Kojo, Tomomasa (SEC)" userId="S::tomomasa.kojo@sony.com::09f82893-9a12-4af4-9616-d333f0c0487f" providerId="AD" clId="Web-{66D79F62-9638-A22B-DFEA-57F6E4D3FB4D}" dt="2024-11-01T07:51:45.120" v="28" actId="20577"/>
          <ac:spMkLst>
            <pc:docMk/>
            <pc:sldMk cId="1661248462" sldId="279"/>
            <ac:spMk id="3" creationId="{E1858977-BD51-ACCD-A5A5-24892F8D1DD1}"/>
          </ac:spMkLst>
        </pc:spChg>
      </pc:sldChg>
      <pc:sldChg chg="modSp">
        <pc:chgData name="Kojo, Tomomasa (SEC)" userId="S::tomomasa.kojo@sony.com::09f82893-9a12-4af4-9616-d333f0c0487f" providerId="AD" clId="Web-{66D79F62-9638-A22B-DFEA-57F6E4D3FB4D}" dt="2024-11-01T07:52:38.732" v="53" actId="20577"/>
        <pc:sldMkLst>
          <pc:docMk/>
          <pc:sldMk cId="4253488768" sldId="288"/>
        </pc:sldMkLst>
        <pc:spChg chg="mod">
          <ac:chgData name="Kojo, Tomomasa (SEC)" userId="S::tomomasa.kojo@sony.com::09f82893-9a12-4af4-9616-d333f0c0487f" providerId="AD" clId="Web-{66D79F62-9638-A22B-DFEA-57F6E4D3FB4D}" dt="2024-11-01T07:52:38.732" v="53" actId="20577"/>
          <ac:spMkLst>
            <pc:docMk/>
            <pc:sldMk cId="4253488768" sldId="288"/>
            <ac:spMk id="3" creationId="{A771F52C-4082-4852-176C-1426C6ED97BA}"/>
          </ac:spMkLst>
        </pc:spChg>
      </pc:sldChg>
      <pc:sldChg chg="modSp">
        <pc:chgData name="Kojo, Tomomasa (SEC)" userId="S::tomomasa.kojo@sony.com::09f82893-9a12-4af4-9616-d333f0c0487f" providerId="AD" clId="Web-{66D79F62-9638-A22B-DFEA-57F6E4D3FB4D}" dt="2024-11-01T07:55:12.769" v="66" actId="20577"/>
        <pc:sldMkLst>
          <pc:docMk/>
          <pc:sldMk cId="3782011578" sldId="290"/>
        </pc:sldMkLst>
        <pc:spChg chg="mod">
          <ac:chgData name="Kojo, Tomomasa (SEC)" userId="S::tomomasa.kojo@sony.com::09f82893-9a12-4af4-9616-d333f0c0487f" providerId="AD" clId="Web-{66D79F62-9638-A22B-DFEA-57F6E4D3FB4D}" dt="2024-11-01T07:50:42.524" v="25" actId="20577"/>
          <ac:spMkLst>
            <pc:docMk/>
            <pc:sldMk cId="3782011578" sldId="290"/>
            <ac:spMk id="2" creationId="{35B16F5D-9B86-1917-DE5E-730FD21765FE}"/>
          </ac:spMkLst>
        </pc:spChg>
        <pc:spChg chg="mod">
          <ac:chgData name="Kojo, Tomomasa (SEC)" userId="S::tomomasa.kojo@sony.com::09f82893-9a12-4af4-9616-d333f0c0487f" providerId="AD" clId="Web-{66D79F62-9638-A22B-DFEA-57F6E4D3FB4D}" dt="2024-11-01T07:55:12.769" v="66" actId="20577"/>
          <ac:spMkLst>
            <pc:docMk/>
            <pc:sldMk cId="3782011578" sldId="290"/>
            <ac:spMk id="3" creationId="{F587D6A4-DEC9-B00E-BC45-68409DC0E985}"/>
          </ac:spMkLst>
        </pc:spChg>
      </pc:sldChg>
      <pc:sldChg chg="modSp">
        <pc:chgData name="Kojo, Tomomasa (SEC)" userId="S::tomomasa.kojo@sony.com::09f82893-9a12-4af4-9616-d333f0c0487f" providerId="AD" clId="Web-{66D79F62-9638-A22B-DFEA-57F6E4D3FB4D}" dt="2024-11-01T07:51:56.605" v="48" actId="20577"/>
        <pc:sldMkLst>
          <pc:docMk/>
          <pc:sldMk cId="2314710656" sldId="291"/>
        </pc:sldMkLst>
        <pc:spChg chg="mod">
          <ac:chgData name="Kojo, Tomomasa (SEC)" userId="S::tomomasa.kojo@sony.com::09f82893-9a12-4af4-9616-d333f0c0487f" providerId="AD" clId="Web-{66D79F62-9638-A22B-DFEA-57F6E4D3FB4D}" dt="2024-11-01T07:51:56.605" v="48" actId="20577"/>
          <ac:spMkLst>
            <pc:docMk/>
            <pc:sldMk cId="2314710656" sldId="291"/>
            <ac:spMk id="3" creationId="{F587D6A4-DEC9-B00E-BC45-68409DC0E985}"/>
          </ac:spMkLst>
        </pc:spChg>
      </pc:sldChg>
    </pc:docChg>
  </pc:docChgLst>
  <pc:docChgLst>
    <pc:chgData name="Kojo, Tomomasa (SEC)" userId="S::tomomasa.kojo@sony.com::09f82893-9a12-4af4-9616-d333f0c0487f" providerId="AD" clId="Web-{0BB311B8-2E23-C200-E9A3-3C48C1E507E0}"/>
    <pc:docChg chg="addSld modSld sldOrd">
      <pc:chgData name="Kojo, Tomomasa (SEC)" userId="S::tomomasa.kojo@sony.com::09f82893-9a12-4af4-9616-d333f0c0487f" providerId="AD" clId="Web-{0BB311B8-2E23-C200-E9A3-3C48C1E507E0}" dt="2024-11-01T09:07:55.895" v="44" actId="20577"/>
      <pc:docMkLst>
        <pc:docMk/>
      </pc:docMkLst>
      <pc:sldChg chg="modSp">
        <pc:chgData name="Kojo, Tomomasa (SEC)" userId="S::tomomasa.kojo@sony.com::09f82893-9a12-4af4-9616-d333f0c0487f" providerId="AD" clId="Web-{0BB311B8-2E23-C200-E9A3-3C48C1E507E0}" dt="2024-11-01T09:07:55.895" v="44" actId="20577"/>
        <pc:sldMkLst>
          <pc:docMk/>
          <pc:sldMk cId="4253488768" sldId="288"/>
        </pc:sldMkLst>
        <pc:spChg chg="mod">
          <ac:chgData name="Kojo, Tomomasa (SEC)" userId="S::tomomasa.kojo@sony.com::09f82893-9a12-4af4-9616-d333f0c0487f" providerId="AD" clId="Web-{0BB311B8-2E23-C200-E9A3-3C48C1E507E0}" dt="2024-11-01T09:07:55.895" v="44" actId="20577"/>
          <ac:spMkLst>
            <pc:docMk/>
            <pc:sldMk cId="4253488768" sldId="288"/>
            <ac:spMk id="3" creationId="{A771F52C-4082-4852-176C-1426C6ED97BA}"/>
          </ac:spMkLst>
        </pc:spChg>
      </pc:sldChg>
      <pc:sldChg chg="modSp">
        <pc:chgData name="Kojo, Tomomasa (SEC)" userId="S::tomomasa.kojo@sony.com::09f82893-9a12-4af4-9616-d333f0c0487f" providerId="AD" clId="Web-{0BB311B8-2E23-C200-E9A3-3C48C1E507E0}" dt="2024-11-01T09:01:40.164" v="13" actId="20577"/>
        <pc:sldMkLst>
          <pc:docMk/>
          <pc:sldMk cId="2314710656" sldId="291"/>
        </pc:sldMkLst>
        <pc:spChg chg="mod">
          <ac:chgData name="Kojo, Tomomasa (SEC)" userId="S::tomomasa.kojo@sony.com::09f82893-9a12-4af4-9616-d333f0c0487f" providerId="AD" clId="Web-{0BB311B8-2E23-C200-E9A3-3C48C1E507E0}" dt="2024-11-01T09:01:40.164" v="13" actId="20577"/>
          <ac:spMkLst>
            <pc:docMk/>
            <pc:sldMk cId="2314710656" sldId="291"/>
            <ac:spMk id="3" creationId="{F587D6A4-DEC9-B00E-BC45-68409DC0E985}"/>
          </ac:spMkLst>
        </pc:spChg>
      </pc:sldChg>
      <pc:sldChg chg="modSp add ord replId">
        <pc:chgData name="Kojo, Tomomasa (SEC)" userId="S::tomomasa.kojo@sony.com::09f82893-9a12-4af4-9616-d333f0c0487f" providerId="AD" clId="Web-{0BB311B8-2E23-C200-E9A3-3C48C1E507E0}" dt="2024-11-01T09:07:28.003" v="37"/>
        <pc:sldMkLst>
          <pc:docMk/>
          <pc:sldMk cId="2755791901" sldId="292"/>
        </pc:sldMkLst>
        <pc:spChg chg="mod">
          <ac:chgData name="Kojo, Tomomasa (SEC)" userId="S::tomomasa.kojo@sony.com::09f82893-9a12-4af4-9616-d333f0c0487f" providerId="AD" clId="Web-{0BB311B8-2E23-C200-E9A3-3C48C1E507E0}" dt="2024-11-01T09:03:57.262" v="19" actId="20577"/>
          <ac:spMkLst>
            <pc:docMk/>
            <pc:sldMk cId="2755791901" sldId="292"/>
            <ac:spMk id="2" creationId="{AC3D01FC-34D3-7701-D9D8-2F74E6609908}"/>
          </ac:spMkLst>
        </pc:spChg>
        <pc:spChg chg="mod">
          <ac:chgData name="Kojo, Tomomasa (SEC)" userId="S::tomomasa.kojo@sony.com::09f82893-9a12-4af4-9616-d333f0c0487f" providerId="AD" clId="Web-{0BB311B8-2E23-C200-E9A3-3C48C1E507E0}" dt="2024-11-01T09:06:15.063" v="35" actId="20577"/>
          <ac:spMkLst>
            <pc:docMk/>
            <pc:sldMk cId="2755791901" sldId="292"/>
            <ac:spMk id="3" creationId="{CA1453D1-E468-97C6-E321-460B3D86BBCF}"/>
          </ac:spMkLst>
        </pc:spChg>
      </pc:sldChg>
    </pc:docChg>
  </pc:docChgLst>
  <pc:docChgLst>
    <pc:chgData name="Kojo, Tomomasa (SEC)" userId="S::tomomasa.kojo@sony.com::09f82893-9a12-4af4-9616-d333f0c0487f" providerId="AD" clId="Web-{68A5C6AD-7C56-1281-074A-1AA80540CBC9}"/>
    <pc:docChg chg="addSld delSld modSld">
      <pc:chgData name="Kojo, Tomomasa (SEC)" userId="S::tomomasa.kojo@sony.com::09f82893-9a12-4af4-9616-d333f0c0487f" providerId="AD" clId="Web-{68A5C6AD-7C56-1281-074A-1AA80540CBC9}" dt="2024-11-01T05:42:44.353" v="237" actId="20577"/>
      <pc:docMkLst>
        <pc:docMk/>
      </pc:docMkLst>
      <pc:sldChg chg="modSp">
        <pc:chgData name="Kojo, Tomomasa (SEC)" userId="S::tomomasa.kojo@sony.com::09f82893-9a12-4af4-9616-d333f0c0487f" providerId="AD" clId="Web-{68A5C6AD-7C56-1281-074A-1AA80540CBC9}" dt="2024-11-01T03:39:06.116" v="20" actId="20577"/>
        <pc:sldMkLst>
          <pc:docMk/>
          <pc:sldMk cId="1984372626" sldId="259"/>
        </pc:sldMkLst>
        <pc:spChg chg="mod">
          <ac:chgData name="Kojo, Tomomasa (SEC)" userId="S::tomomasa.kojo@sony.com::09f82893-9a12-4af4-9616-d333f0c0487f" providerId="AD" clId="Web-{68A5C6AD-7C56-1281-074A-1AA80540CBC9}" dt="2024-11-01T03:39:06.116" v="20" actId="20577"/>
          <ac:spMkLst>
            <pc:docMk/>
            <pc:sldMk cId="1984372626" sldId="259"/>
            <ac:spMk id="3" creationId="{C9C4C77F-3030-1305-E88E-8085366C2006}"/>
          </ac:spMkLst>
        </pc:spChg>
      </pc:sldChg>
      <pc:sldChg chg="modSp">
        <pc:chgData name="Kojo, Tomomasa (SEC)" userId="S::tomomasa.kojo@sony.com::09f82893-9a12-4af4-9616-d333f0c0487f" providerId="AD" clId="Web-{68A5C6AD-7C56-1281-074A-1AA80540CBC9}" dt="2024-11-01T04:47:41.496" v="71" actId="20577"/>
        <pc:sldMkLst>
          <pc:docMk/>
          <pc:sldMk cId="4253488768" sldId="288"/>
        </pc:sldMkLst>
        <pc:spChg chg="mod">
          <ac:chgData name="Kojo, Tomomasa (SEC)" userId="S::tomomasa.kojo@sony.com::09f82893-9a12-4af4-9616-d333f0c0487f" providerId="AD" clId="Web-{68A5C6AD-7C56-1281-074A-1AA80540CBC9}" dt="2024-11-01T04:47:41.496" v="71" actId="20577"/>
          <ac:spMkLst>
            <pc:docMk/>
            <pc:sldMk cId="4253488768" sldId="288"/>
            <ac:spMk id="3" creationId="{A771F52C-4082-4852-176C-1426C6ED97BA}"/>
          </ac:spMkLst>
        </pc:spChg>
      </pc:sldChg>
      <pc:sldChg chg="modSp add del replId">
        <pc:chgData name="Kojo, Tomomasa (SEC)" userId="S::tomomasa.kojo@sony.com::09f82893-9a12-4af4-9616-d333f0c0487f" providerId="AD" clId="Web-{68A5C6AD-7C56-1281-074A-1AA80540CBC9}" dt="2024-11-01T04:46:57.635" v="63"/>
        <pc:sldMkLst>
          <pc:docMk/>
          <pc:sldMk cId="3889116835" sldId="289"/>
        </pc:sldMkLst>
        <pc:spChg chg="mod">
          <ac:chgData name="Kojo, Tomomasa (SEC)" userId="S::tomomasa.kojo@sony.com::09f82893-9a12-4af4-9616-d333f0c0487f" providerId="AD" clId="Web-{68A5C6AD-7C56-1281-074A-1AA80540CBC9}" dt="2024-11-01T04:44:28.163" v="37" actId="20577"/>
          <ac:spMkLst>
            <pc:docMk/>
            <pc:sldMk cId="3889116835" sldId="289"/>
            <ac:spMk id="2" creationId="{35B16F5D-9B86-1917-DE5E-730FD21765FE}"/>
          </ac:spMkLst>
        </pc:spChg>
        <pc:spChg chg="mod">
          <ac:chgData name="Kojo, Tomomasa (SEC)" userId="S::tomomasa.kojo@sony.com::09f82893-9a12-4af4-9616-d333f0c0487f" providerId="AD" clId="Web-{68A5C6AD-7C56-1281-074A-1AA80540CBC9}" dt="2024-11-01T04:45:39.540" v="59" actId="20577"/>
          <ac:spMkLst>
            <pc:docMk/>
            <pc:sldMk cId="3889116835" sldId="289"/>
            <ac:spMk id="3" creationId="{F587D6A4-DEC9-B00E-BC45-68409DC0E985}"/>
          </ac:spMkLst>
        </pc:spChg>
      </pc:sldChg>
      <pc:sldChg chg="new del">
        <pc:chgData name="Kojo, Tomomasa (SEC)" userId="S::tomomasa.kojo@sony.com::09f82893-9a12-4af4-9616-d333f0c0487f" providerId="AD" clId="Web-{68A5C6AD-7C56-1281-074A-1AA80540CBC9}" dt="2024-11-01T04:46:38.416" v="61"/>
        <pc:sldMkLst>
          <pc:docMk/>
          <pc:sldMk cId="2568977784" sldId="290"/>
        </pc:sldMkLst>
      </pc:sldChg>
      <pc:sldChg chg="modSp add replId">
        <pc:chgData name="Kojo, Tomomasa (SEC)" userId="S::tomomasa.kojo@sony.com::09f82893-9a12-4af4-9616-d333f0c0487f" providerId="AD" clId="Web-{68A5C6AD-7C56-1281-074A-1AA80540CBC9}" dt="2024-11-01T05:35:00.589" v="209" actId="20577"/>
        <pc:sldMkLst>
          <pc:docMk/>
          <pc:sldMk cId="3782011578" sldId="290"/>
        </pc:sldMkLst>
        <pc:spChg chg="mod">
          <ac:chgData name="Kojo, Tomomasa (SEC)" userId="S::tomomasa.kojo@sony.com::09f82893-9a12-4af4-9616-d333f0c0487f" providerId="AD" clId="Web-{68A5C6AD-7C56-1281-074A-1AA80540CBC9}" dt="2024-11-01T05:35:00.589" v="209" actId="20577"/>
          <ac:spMkLst>
            <pc:docMk/>
            <pc:sldMk cId="3782011578" sldId="290"/>
            <ac:spMk id="3" creationId="{F587D6A4-DEC9-B00E-BC45-68409DC0E985}"/>
          </ac:spMkLst>
        </pc:spChg>
      </pc:sldChg>
      <pc:sldChg chg="modSp add replId">
        <pc:chgData name="Kojo, Tomomasa (SEC)" userId="S::tomomasa.kojo@sony.com::09f82893-9a12-4af4-9616-d333f0c0487f" providerId="AD" clId="Web-{68A5C6AD-7C56-1281-074A-1AA80540CBC9}" dt="2024-11-01T05:42:44.353" v="237" actId="20577"/>
        <pc:sldMkLst>
          <pc:docMk/>
          <pc:sldMk cId="2314710656" sldId="291"/>
        </pc:sldMkLst>
        <pc:spChg chg="mod">
          <ac:chgData name="Kojo, Tomomasa (SEC)" userId="S::tomomasa.kojo@sony.com::09f82893-9a12-4af4-9616-d333f0c0487f" providerId="AD" clId="Web-{68A5C6AD-7C56-1281-074A-1AA80540CBC9}" dt="2024-11-01T05:42:44.353" v="237" actId="20577"/>
          <ac:spMkLst>
            <pc:docMk/>
            <pc:sldMk cId="2314710656" sldId="291"/>
            <ac:spMk id="3" creationId="{F587D6A4-DEC9-B00E-BC45-68409DC0E985}"/>
          </ac:spMkLst>
        </pc:spChg>
      </pc:sldChg>
    </pc:docChg>
  </pc:docChgLst>
  <pc:docChgLst>
    <pc:chgData name="Kojo, Tomomasa (SEC)" userId="S::tomomasa.kojo@sony.com::09f82893-9a12-4af4-9616-d333f0c0487f" providerId="AD" clId="Web-{655CDD5C-9BC0-BFFB-BD3C-D337E6FCD49E}"/>
    <pc:docChg chg="modSld">
      <pc:chgData name="Kojo, Tomomasa (SEC)" userId="S::tomomasa.kojo@sony.com::09f82893-9a12-4af4-9616-d333f0c0487f" providerId="AD" clId="Web-{655CDD5C-9BC0-BFFB-BD3C-D337E6FCD49E}" dt="2024-11-01T07:43:26.242" v="10" actId="20577"/>
      <pc:docMkLst>
        <pc:docMk/>
      </pc:docMkLst>
      <pc:sldChg chg="modSp">
        <pc:chgData name="Kojo, Tomomasa (SEC)" userId="S::tomomasa.kojo@sony.com::09f82893-9a12-4af4-9616-d333f0c0487f" providerId="AD" clId="Web-{655CDD5C-9BC0-BFFB-BD3C-D337E6FCD49E}" dt="2024-11-01T07:43:26.242" v="10" actId="20577"/>
        <pc:sldMkLst>
          <pc:docMk/>
          <pc:sldMk cId="2314710656" sldId="291"/>
        </pc:sldMkLst>
        <pc:spChg chg="mod">
          <ac:chgData name="Kojo, Tomomasa (SEC)" userId="S::tomomasa.kojo@sony.com::09f82893-9a12-4af4-9616-d333f0c0487f" providerId="AD" clId="Web-{655CDD5C-9BC0-BFFB-BD3C-D337E6FCD49E}" dt="2024-11-01T07:43:26.242" v="10" actId="20577"/>
          <ac:spMkLst>
            <pc:docMk/>
            <pc:sldMk cId="2314710656" sldId="291"/>
            <ac:spMk id="3" creationId="{F587D6A4-DEC9-B00E-BC45-68409DC0E985}"/>
          </ac:spMkLst>
        </pc:spChg>
      </pc:sldChg>
    </pc:docChg>
  </pc:docChgLst>
  <pc:docChgLst>
    <pc:chgData name="Kojo, Tomomasa (SEC)" userId="S::tomomasa.kojo@sony.com::09f82893-9a12-4af4-9616-d333f0c0487f" providerId="AD" clId="Web-{CF7190B0-99F9-E4C4-CC01-B62EA18AC411}"/>
    <pc:docChg chg="modSld">
      <pc:chgData name="Kojo, Tomomasa (SEC)" userId="S::tomomasa.kojo@sony.com::09f82893-9a12-4af4-9616-d333f0c0487f" providerId="AD" clId="Web-{CF7190B0-99F9-E4C4-CC01-B62EA18AC411}" dt="2024-11-01T07:59:49.669" v="1" actId="20577"/>
      <pc:docMkLst>
        <pc:docMk/>
      </pc:docMkLst>
      <pc:sldChg chg="modSp">
        <pc:chgData name="Kojo, Tomomasa (SEC)" userId="S::tomomasa.kojo@sony.com::09f82893-9a12-4af4-9616-d333f0c0487f" providerId="AD" clId="Web-{CF7190B0-99F9-E4C4-CC01-B62EA18AC411}" dt="2024-11-01T07:59:49.669" v="1" actId="20577"/>
        <pc:sldMkLst>
          <pc:docMk/>
          <pc:sldMk cId="3782011578" sldId="290"/>
        </pc:sldMkLst>
        <pc:spChg chg="mod">
          <ac:chgData name="Kojo, Tomomasa (SEC)" userId="S::tomomasa.kojo@sony.com::09f82893-9a12-4af4-9616-d333f0c0487f" providerId="AD" clId="Web-{CF7190B0-99F9-E4C4-CC01-B62EA18AC411}" dt="2024-11-01T07:59:49.669" v="1" actId="20577"/>
          <ac:spMkLst>
            <pc:docMk/>
            <pc:sldMk cId="3782011578" sldId="290"/>
            <ac:spMk id="3" creationId="{F587D6A4-DEC9-B00E-BC45-68409DC0E9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432FB-E12A-42DB-AB4F-C4BABB379E86}" type="datetimeFigureOut">
              <a:rPr kumimoji="1" lang="ja-JP" altLang="en-US" smtClean="0"/>
              <a:t>2024/11/15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AEA10-4497-40F3-8BB8-7BE65D0699F2}" type="slidenum">
              <a:rPr kumimoji="1" lang="ja-JP" altLang="en-US" smtClean="0"/>
              <a:t>‹#›</a:t>
            </a:fld>
            <a:endParaRPr kumimoji="1" lang="ja-JP" altLang="en-US"/>
          </a:p>
        </p:txBody>
      </p:sp>
    </p:spTree>
    <p:extLst>
      <p:ext uri="{BB962C8B-B14F-4D97-AF65-F5344CB8AC3E}">
        <p14:creationId xmlns:p14="http://schemas.microsoft.com/office/powerpoint/2010/main" val="16528029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B1AEA10-4497-40F3-8BB8-7BE65D0699F2}" type="slidenum">
              <a:rPr kumimoji="1" lang="ja-JP" altLang="en-US" smtClean="0"/>
              <a:t>1</a:t>
            </a:fld>
            <a:endParaRPr kumimoji="1" lang="ja-JP" altLang="en-US"/>
          </a:p>
        </p:txBody>
      </p:sp>
    </p:spTree>
    <p:extLst>
      <p:ext uri="{BB962C8B-B14F-4D97-AF65-F5344CB8AC3E}">
        <p14:creationId xmlns:p14="http://schemas.microsoft.com/office/powerpoint/2010/main" val="109626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59517-3AA4-E26C-5499-979053DB340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8C4169-AD79-4F89-9B58-ABADC437E9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CC9EAD-74E0-10E6-01C5-A60ED57E075C}"/>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5" name="フッター プレースホルダー 4">
            <a:extLst>
              <a:ext uri="{FF2B5EF4-FFF2-40B4-BE49-F238E27FC236}">
                <a16:creationId xmlns:a16="http://schemas.microsoft.com/office/drawing/2014/main" id="{206451A9-EB03-C0A7-7656-7363DA58BA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BD50DE-9FC0-8EE7-A0CD-D5F5273CF914}"/>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175718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3983B-0069-7DBB-F5A1-579BF43323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10F701-0205-71DA-BE0F-43498361FA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7D62B5-5979-1A72-5C0A-D02949577B53}"/>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5" name="フッター プレースホルダー 4">
            <a:extLst>
              <a:ext uri="{FF2B5EF4-FFF2-40B4-BE49-F238E27FC236}">
                <a16:creationId xmlns:a16="http://schemas.microsoft.com/office/drawing/2014/main" id="{03DBC30F-830E-0446-9202-6FAFE001C6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502132-6505-9BD5-F912-EEDFEA1E26EE}"/>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1047142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774AD7-17B8-1983-457C-524D28BE943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19DE48-9C18-C3D9-7383-BBD179027E2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316C3F-B82C-510A-148E-4E69E5D80D49}"/>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5" name="フッター プレースホルダー 4">
            <a:extLst>
              <a:ext uri="{FF2B5EF4-FFF2-40B4-BE49-F238E27FC236}">
                <a16:creationId xmlns:a16="http://schemas.microsoft.com/office/drawing/2014/main" id="{0D3143EE-D595-720A-BA2F-D92995F3B1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1DC21B-1718-9051-72DB-DFC1A2625476}"/>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250812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15F664-7D97-7EA7-F02F-99A2332E07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BA299F-9CB9-A920-7650-4275ADCB09F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E837C6-BF63-D602-AC66-DCC7D81860E5}"/>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5" name="フッター プレースホルダー 4">
            <a:extLst>
              <a:ext uri="{FF2B5EF4-FFF2-40B4-BE49-F238E27FC236}">
                <a16:creationId xmlns:a16="http://schemas.microsoft.com/office/drawing/2014/main" id="{0C47AC7D-3552-EEF3-91D2-BCF37C39AF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77D211-2F05-3610-9521-AB79DB4D824E}"/>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232960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F7DBA-3E42-31A8-BE0D-4DFC0F4278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E7BFF6-5703-F824-B3E5-E901577E6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18DA7A-4B62-F51B-1882-410A77C3E175}"/>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5" name="フッター プレースホルダー 4">
            <a:extLst>
              <a:ext uri="{FF2B5EF4-FFF2-40B4-BE49-F238E27FC236}">
                <a16:creationId xmlns:a16="http://schemas.microsoft.com/office/drawing/2014/main" id="{2DD6BF80-4B32-FB8E-0375-FF3D776DDE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7A69BF-2618-5B96-7D05-5B7689B4244D}"/>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168478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EF6397-72EA-54E0-8FB6-D0012EF966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171258-EEB9-C2B7-EB95-3FE55F698F9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4A8366A-CC8F-B691-EB49-0BE60B3D28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F3C5603-D9D9-5D62-7293-06A2711E7975}"/>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6" name="フッター プレースホルダー 5">
            <a:extLst>
              <a:ext uri="{FF2B5EF4-FFF2-40B4-BE49-F238E27FC236}">
                <a16:creationId xmlns:a16="http://schemas.microsoft.com/office/drawing/2014/main" id="{C6988E4C-2116-BCE6-441F-253B719708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D57D37-E38A-5D57-3D07-337765DBF8AB}"/>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208270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3EBFB-51B0-8B5E-0ADE-484D3CF083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2C716F4-0ECF-681F-A65D-6298077B3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2BADD8-E982-019A-F7A2-3F86F4E02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B2CE10-CF44-85D2-85BF-9B61EA938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34817AB-636E-502D-0F45-516DC688736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E7B5163-F68D-58F3-DC2A-B4E6ED8C064F}"/>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8" name="フッター プレースホルダー 7">
            <a:extLst>
              <a:ext uri="{FF2B5EF4-FFF2-40B4-BE49-F238E27FC236}">
                <a16:creationId xmlns:a16="http://schemas.microsoft.com/office/drawing/2014/main" id="{36590C32-0180-5FBC-8046-D9184048FD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13ED711-0BC8-4701-7798-E367E02E9A69}"/>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104640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F993A0-7A6F-8B31-D0F8-708F23E70D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562BBEA-1454-2E23-498A-6A5CBEC2551D}"/>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4" name="フッター プレースホルダー 3">
            <a:extLst>
              <a:ext uri="{FF2B5EF4-FFF2-40B4-BE49-F238E27FC236}">
                <a16:creationId xmlns:a16="http://schemas.microsoft.com/office/drawing/2014/main" id="{D527067B-BCE5-847A-E385-24AA6F96195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208B269-5D5F-64B3-D37E-F47094DC16C3}"/>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363866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0D4A21D-E88E-9DB2-27B4-2B0E8605A13E}"/>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3" name="フッター プレースホルダー 2">
            <a:extLst>
              <a:ext uri="{FF2B5EF4-FFF2-40B4-BE49-F238E27FC236}">
                <a16:creationId xmlns:a16="http://schemas.microsoft.com/office/drawing/2014/main" id="{C1BF24F9-C331-1F05-925E-B491FB4999D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13EAFBE-F5CA-2024-CCE3-7A632D7DD51F}"/>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116641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A84D2-C5D5-FCC4-AE85-73B2A89E1C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4D21C8-A6E9-4AED-03FB-A01B0A5A9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BE3C7E-756A-20B2-EA20-0D6895AB0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2EBAA7-BD98-96BB-ABB1-2CF3132CF302}"/>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6" name="フッター プレースホルダー 5">
            <a:extLst>
              <a:ext uri="{FF2B5EF4-FFF2-40B4-BE49-F238E27FC236}">
                <a16:creationId xmlns:a16="http://schemas.microsoft.com/office/drawing/2014/main" id="{A864715D-E76A-902C-6ECE-DE181EA688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F64763-4420-EF3F-356C-DE5104A9EE34}"/>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120456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985D5-7FED-D9A7-FB55-8FDBB45CD9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AA65F81-FC89-BA18-7310-2C827A86F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761775D-3C84-D946-30FE-58F34F0DA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617BF0-E274-0E9A-A26F-492A35BC8606}"/>
              </a:ext>
            </a:extLst>
          </p:cNvPr>
          <p:cNvSpPr>
            <a:spLocks noGrp="1"/>
          </p:cNvSpPr>
          <p:nvPr>
            <p:ph type="dt" sz="half" idx="10"/>
          </p:nvPr>
        </p:nvSpPr>
        <p:spPr/>
        <p:txBody>
          <a:bodyPr/>
          <a:lstStyle/>
          <a:p>
            <a:fld id="{7D7C79BD-1A4F-4FCA-ABEE-937DB2A915AD}" type="datetimeFigureOut">
              <a:rPr kumimoji="1" lang="ja-JP" altLang="en-US" smtClean="0"/>
              <a:t>2024/11/15</a:t>
            </a:fld>
            <a:endParaRPr kumimoji="1" lang="ja-JP" altLang="en-US"/>
          </a:p>
        </p:txBody>
      </p:sp>
      <p:sp>
        <p:nvSpPr>
          <p:cNvPr id="6" name="フッター プレースホルダー 5">
            <a:extLst>
              <a:ext uri="{FF2B5EF4-FFF2-40B4-BE49-F238E27FC236}">
                <a16:creationId xmlns:a16="http://schemas.microsoft.com/office/drawing/2014/main" id="{59FDD65C-D12A-B1EB-B675-B477BFBE7B13}"/>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24AD25B-75CB-23F7-D68B-7C756BCBA370}"/>
              </a:ext>
            </a:extLst>
          </p:cNvPr>
          <p:cNvSpPr>
            <a:spLocks noGrp="1"/>
          </p:cNvSpPr>
          <p:nvPr>
            <p:ph type="sldNum" sz="quarter" idx="12"/>
          </p:nvPr>
        </p:nvSpPr>
        <p:spPr/>
        <p:txBody>
          <a:body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429335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2336184-65A7-E909-7F68-339A3FC48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8525E9-FD1C-480F-DF4E-56E74886F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96F970-1540-AD2F-CAF6-D34D4112E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C79BD-1A4F-4FCA-ABEE-937DB2A915AD}" type="datetimeFigureOut">
              <a:rPr kumimoji="1" lang="ja-JP" altLang="en-US" smtClean="0"/>
              <a:t>2024/11/15</a:t>
            </a:fld>
            <a:endParaRPr kumimoji="1" lang="ja-JP" altLang="en-US"/>
          </a:p>
        </p:txBody>
      </p:sp>
      <p:sp>
        <p:nvSpPr>
          <p:cNvPr id="5" name="フッター プレースホルダー 4">
            <a:extLst>
              <a:ext uri="{FF2B5EF4-FFF2-40B4-BE49-F238E27FC236}">
                <a16:creationId xmlns:a16="http://schemas.microsoft.com/office/drawing/2014/main" id="{4D6C8E56-986B-D35C-5624-F3F4EE988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2919B02-3953-38EE-2479-26C278CB2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EA652-D14B-4C8E-A883-50247A32761D}" type="slidenum">
              <a:rPr kumimoji="1" lang="ja-JP" altLang="en-US" smtClean="0"/>
              <a:t>‹#›</a:t>
            </a:fld>
            <a:endParaRPr kumimoji="1" lang="ja-JP" altLang="en-US"/>
          </a:p>
        </p:txBody>
      </p:sp>
    </p:spTree>
    <p:extLst>
      <p:ext uri="{BB962C8B-B14F-4D97-AF65-F5344CB8AC3E}">
        <p14:creationId xmlns:p14="http://schemas.microsoft.com/office/powerpoint/2010/main" val="111739185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BB89B8-8325-8669-314C-31EA9A4D2522}"/>
              </a:ext>
            </a:extLst>
          </p:cNvPr>
          <p:cNvSpPr>
            <a:spLocks noGrp="1"/>
          </p:cNvSpPr>
          <p:nvPr>
            <p:ph type="ctr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エンジニアノウハウ集</a:t>
            </a:r>
          </a:p>
        </p:txBody>
      </p:sp>
      <p:sp>
        <p:nvSpPr>
          <p:cNvPr id="3" name="字幕 2">
            <a:extLst>
              <a:ext uri="{FF2B5EF4-FFF2-40B4-BE49-F238E27FC236}">
                <a16:creationId xmlns:a16="http://schemas.microsoft.com/office/drawing/2014/main" id="{27270FCA-3EB8-B346-126C-3793C31ED5F0}"/>
              </a:ext>
            </a:extLst>
          </p:cNvPr>
          <p:cNvSpPr>
            <a:spLocks noGrp="1"/>
          </p:cNvSpPr>
          <p:nvPr>
            <p:ph type="subTitle" idx="1"/>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実際にやってきたこと</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古城智雅</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&lt;Tomomasa Kojo&gt;</a:t>
            </a:r>
            <a:endPar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
        <p:nvSpPr>
          <p:cNvPr id="5" name="テキスト ボックス 4">
            <a:extLst>
              <a:ext uri="{FF2B5EF4-FFF2-40B4-BE49-F238E27FC236}">
                <a16:creationId xmlns:a16="http://schemas.microsoft.com/office/drawing/2014/main" id="{FF0EF776-0F40-E2D2-E37A-C89B77905AA6}"/>
              </a:ext>
            </a:extLst>
          </p:cNvPr>
          <p:cNvSpPr txBox="1"/>
          <p:nvPr/>
        </p:nvSpPr>
        <p:spPr>
          <a:xfrm>
            <a:off x="1523999" y="6288617"/>
            <a:ext cx="10625685" cy="523220"/>
          </a:xfrm>
          <a:prstGeom prst="rect">
            <a:avLst/>
          </a:prstGeom>
          <a:noFill/>
        </p:spPr>
        <p:txBody>
          <a:bodyPr wrap="square" rtlCol="0">
            <a:spAutoFit/>
          </a:bodyPr>
          <a:lstStyle/>
          <a:p>
            <a:r>
              <a:rPr lang="ja-JP" altLang="en-US" sz="1400" b="0" i="0" dirty="0">
                <a:solidFill>
                  <a:srgbClr val="333333"/>
                </a:solidFill>
                <a:effectLst/>
                <a:latin typeface="UDEV Gothic JPDOC" panose="020B0509020203020207" pitchFamily="49" charset="-128"/>
                <a:ea typeface="UDEV Gothic JPDOC" panose="020B0509020203020207" pitchFamily="49" charset="-128"/>
                <a:cs typeface="UDEV Gothic JPDOC" panose="020B0509020203020207" pitchFamily="49" charset="-128"/>
              </a:rPr>
              <a:t>エンジニアノウハウ集 </a:t>
            </a:r>
            <a:r>
              <a:rPr lang="en-US" altLang="ja-JP" sz="1400" b="0" i="0" dirty="0">
                <a:solidFill>
                  <a:srgbClr val="333333"/>
                </a:solidFill>
                <a:effectLst/>
                <a:latin typeface="UDEV Gothic JPDOC" panose="020B0509020203020207" pitchFamily="49" charset="-128"/>
                <a:ea typeface="UDEV Gothic JPDOC" panose="020B0509020203020207" pitchFamily="49" charset="-128"/>
                <a:cs typeface="UDEV Gothic JPDOC" panose="020B0509020203020207" pitchFamily="49" charset="-128"/>
              </a:rPr>
              <a:t>© 2024 by </a:t>
            </a:r>
            <a:r>
              <a:rPr lang="ja-JP" altLang="en-US" sz="1400" b="0" i="0" dirty="0">
                <a:solidFill>
                  <a:srgbClr val="333333"/>
                </a:solidFill>
                <a:effectLst/>
                <a:latin typeface="UDEV Gothic JPDOC" panose="020B0509020203020207" pitchFamily="49" charset="-128"/>
                <a:ea typeface="UDEV Gothic JPDOC" panose="020B0509020203020207" pitchFamily="49" charset="-128"/>
                <a:cs typeface="UDEV Gothic JPDOC" panose="020B0509020203020207" pitchFamily="49" charset="-128"/>
              </a:rPr>
              <a:t>古城智雅</a:t>
            </a:r>
            <a:r>
              <a:rPr lang="en-US" altLang="ja-JP" sz="1400" b="0" i="0" dirty="0">
                <a:solidFill>
                  <a:srgbClr val="333333"/>
                </a:solidFill>
                <a:effectLst/>
                <a:latin typeface="UDEV Gothic JPDOC" panose="020B0509020203020207" pitchFamily="49" charset="-128"/>
                <a:ea typeface="UDEV Gothic JPDOC" panose="020B0509020203020207" pitchFamily="49" charset="-128"/>
                <a:cs typeface="UDEV Gothic JPDOC" panose="020B0509020203020207" pitchFamily="49" charset="-128"/>
              </a:rPr>
              <a:t> is licensed under CC BY-SA 4.0. To view a copy of this license, visit https://creativecommons.org/licenses/by-sa/4.0/</a:t>
            </a:r>
            <a:endParaRPr kumimoji="1"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pic>
        <p:nvPicPr>
          <p:cNvPr id="6" name="図 5" descr="挿絵 が含まれている画像&#10;&#10;自動的に生成された説明">
            <a:extLst>
              <a:ext uri="{FF2B5EF4-FFF2-40B4-BE49-F238E27FC236}">
                <a16:creationId xmlns:a16="http://schemas.microsoft.com/office/drawing/2014/main" id="{DB167322-90C4-1728-9875-F2A4A248D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 y="6288617"/>
            <a:ext cx="1481685" cy="523220"/>
          </a:xfrm>
          <a:prstGeom prst="rect">
            <a:avLst/>
          </a:prstGeom>
        </p:spPr>
      </p:pic>
    </p:spTree>
    <p:extLst>
      <p:ext uri="{BB962C8B-B14F-4D97-AF65-F5344CB8AC3E}">
        <p14:creationId xmlns:p14="http://schemas.microsoft.com/office/powerpoint/2010/main" val="24408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F81D1-B546-D014-8A55-97D984AAABEE}"/>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測定による見える化</a:t>
            </a:r>
          </a:p>
        </p:txBody>
      </p:sp>
      <p:sp>
        <p:nvSpPr>
          <p:cNvPr id="3" name="コンテンツ プレースホルダー 2">
            <a:extLst>
              <a:ext uri="{FF2B5EF4-FFF2-40B4-BE49-F238E27FC236}">
                <a16:creationId xmlns:a16="http://schemas.microsoft.com/office/drawing/2014/main" id="{4B9F4366-33DA-6AA8-0C1C-52C85C381DFE}"/>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必ずベンチマークを取ってトレードオフを考える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大きなボトルネックからターゲットにする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そのボトルネックを解消するために必要なことは？</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システムのリソースが足りない？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工数が足りない？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時間が足りない？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これらを解消するために動くべき人は誰？</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エンジニア？</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マネージャー？</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見つかったボトルネックが生まれた理由は明確にすること</a:t>
            </a:r>
          </a:p>
        </p:txBody>
      </p:sp>
    </p:spTree>
    <p:extLst>
      <p:ext uri="{BB962C8B-B14F-4D97-AF65-F5344CB8AC3E}">
        <p14:creationId xmlns:p14="http://schemas.microsoft.com/office/powerpoint/2010/main" val="16208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46D91-5186-C9D6-3B77-3E0D831B82EB}"/>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必ず運用を考える</a:t>
            </a:r>
          </a:p>
        </p:txBody>
      </p:sp>
      <p:sp>
        <p:nvSpPr>
          <p:cNvPr id="3" name="コンテンツ プレースホルダー 2">
            <a:extLst>
              <a:ext uri="{FF2B5EF4-FFF2-40B4-BE49-F238E27FC236}">
                <a16:creationId xmlns:a16="http://schemas.microsoft.com/office/drawing/2014/main" id="{2C143BFC-8F51-E3E4-1F64-906CC53ABB4A}"/>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面倒なことは誰もやらない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ハードルを上げすぎるとくぐるヤツが出てくる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簡単でもやらない人がいることを意識する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通知すればみんなが対応するとか夢を見てはいけない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だから定型化して自動化する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それでもわざわざ手を動かして作業が必要なら、どういう利益（不利益）があるのかを提示する必要がある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管理するためにルールを増やすというのはウマくない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人手が掛かる運用に永続性はない</a:t>
            </a:r>
          </a:p>
        </p:txBody>
      </p:sp>
    </p:spTree>
    <p:extLst>
      <p:ext uri="{BB962C8B-B14F-4D97-AF65-F5344CB8AC3E}">
        <p14:creationId xmlns:p14="http://schemas.microsoft.com/office/powerpoint/2010/main" val="61782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E239D1-1381-44AD-49AC-0D71B34728B1}"/>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約束は守る</a:t>
            </a:r>
          </a:p>
        </p:txBody>
      </p:sp>
      <p:sp>
        <p:nvSpPr>
          <p:cNvPr id="3" name="コンテンツ プレースホルダー 2">
            <a:extLst>
              <a:ext uri="{FF2B5EF4-FFF2-40B4-BE49-F238E27FC236}">
                <a16:creationId xmlns:a16="http://schemas.microsoft.com/office/drawing/2014/main" id="{E44C3681-9022-8DF1-B291-374CA0443F8A}"/>
              </a:ext>
            </a:extLst>
          </p:cNvPr>
          <p:cNvSpPr>
            <a:spLocks noGrp="1"/>
          </p:cNvSpPr>
          <p:nvPr>
            <p:ph idx="1"/>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特に納期は絶対</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開発初期は性能を落としてでも納期は守る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あなたのリリースを待つ開発者がいる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特に低レイヤーになるほど待っている人が多いことを意識する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約束を守り続けると信頼になる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性能を上げるのは次の段階、まずは動くものを出す</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納期に合わせてスキニーモデルのスタブをどれだけ実装できるかと考える</a:t>
            </a:r>
          </a:p>
        </p:txBody>
      </p:sp>
    </p:spTree>
    <p:extLst>
      <p:ext uri="{BB962C8B-B14F-4D97-AF65-F5344CB8AC3E}">
        <p14:creationId xmlns:p14="http://schemas.microsoft.com/office/powerpoint/2010/main" val="394040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1F50F-847E-6EDA-3F76-5CC81A324636}"/>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納期か、品質か、コストか</a:t>
            </a:r>
          </a:p>
        </p:txBody>
      </p:sp>
      <p:sp>
        <p:nvSpPr>
          <p:cNvPr id="3" name="コンテンツ プレースホルダー 2">
            <a:extLst>
              <a:ext uri="{FF2B5EF4-FFF2-40B4-BE49-F238E27FC236}">
                <a16:creationId xmlns:a16="http://schemas.microsoft.com/office/drawing/2014/main" id="{447269F9-6212-5791-9E1D-B64BB4ABCB2F}"/>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イテレーションの前半では納期を最重視</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開発の前半ほどスケジュールが甘い傾向がある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後半からは品質、もちろん性能も含む</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コストを理由にこれらの</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2</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つを犠牲にしない方がよい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過去を振り返ってもろくなことにならない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機能充分、価格最低が基本</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機能充分を実現する方に知恵を絞りたい</a:t>
            </a:r>
          </a:p>
        </p:txBody>
      </p:sp>
    </p:spTree>
    <p:extLst>
      <p:ext uri="{BB962C8B-B14F-4D97-AF65-F5344CB8AC3E}">
        <p14:creationId xmlns:p14="http://schemas.microsoft.com/office/powerpoint/2010/main" val="206752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065A3-210A-7B78-8705-C2DD5640AE45}"/>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近しい技術知識を繋げていこう</a:t>
            </a:r>
          </a:p>
        </p:txBody>
      </p:sp>
      <p:sp>
        <p:nvSpPr>
          <p:cNvPr id="3" name="コンテンツ プレースホルダー 2">
            <a:extLst>
              <a:ext uri="{FF2B5EF4-FFF2-40B4-BE49-F238E27FC236}">
                <a16:creationId xmlns:a16="http://schemas.microsoft.com/office/drawing/2014/main" id="{399A69CD-9F93-CD09-6F64-2F866C134E47}"/>
              </a:ext>
            </a:extLst>
          </p:cNvPr>
          <p:cNvSpPr>
            <a:spLocks noGrp="1"/>
          </p:cNvSpPr>
          <p:nvPr>
            <p:ph idx="1"/>
          </p:nvPr>
        </p:nvSpPr>
        <p:spPr/>
        <p:txBody>
          <a:bodyPr>
            <a:normAutofit fontScale="92500" lnSpcReduction="20000"/>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例えば</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Linux</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なら</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ドライバ→</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Kernel</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→例外処理→タスクスイッチ→プロセス→メモリ</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Kernel</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→メモリ→プロセス→</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userland</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の知識</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Kernel</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→ファイルシステム→</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SDIO</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NAND</a:t>
            </a:r>
          </a:p>
          <a:p>
            <a:pPr lvl="1"/>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ARM</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AXI</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I/O</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→例外処理→</a:t>
            </a:r>
            <a:r>
              <a:rPr kumimoji="1" lang="en-US" altLang="ja-JP" dirty="0" err="1">
                <a:latin typeface="UDEV Gothic JPDOC" panose="020B0509020203020207" pitchFamily="49" charset="-128"/>
                <a:ea typeface="UDEV Gothic JPDOC" panose="020B0509020203020207" pitchFamily="49" charset="-128"/>
                <a:cs typeface="UDEV Gothic JPDOC" panose="020B0509020203020207" pitchFamily="49" charset="-128"/>
              </a:rPr>
              <a:t>TrustZone</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→セキュリティ</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書き切れないぐらい縦横に関係することがたくさん</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直接は役に立たなくても仕組みに興味を持とう</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en-US" altLang="ja-JP" sz="2200" dirty="0" err="1">
                <a:latin typeface="UDEV Gothic JPDOC" panose="020B0509020203020207" pitchFamily="49" charset="-128"/>
                <a:ea typeface="UDEV Gothic JPDOC" panose="020B0509020203020207" pitchFamily="49" charset="-128"/>
                <a:cs typeface="UDEV Gothic JPDOC" panose="020B0509020203020207" pitchFamily="49" charset="-128"/>
              </a:rPr>
              <a:t>TrustZone</a:t>
            </a:r>
            <a:r>
              <a:rPr kumimoji="1" lang="ja-JP" altLang="en-US" sz="2200" dirty="0">
                <a:latin typeface="UDEV Gothic JPDOC" panose="020B0509020203020207" pitchFamily="49" charset="-128"/>
                <a:ea typeface="UDEV Gothic JPDOC" panose="020B0509020203020207" pitchFamily="49" charset="-128"/>
                <a:cs typeface="UDEV Gothic JPDOC" panose="020B0509020203020207" pitchFamily="49" charset="-128"/>
              </a:rPr>
              <a:t>は例外処理とタスクスイッチと</a:t>
            </a:r>
            <a:r>
              <a:rPr kumimoji="1" lang="en-US" altLang="ja-JP" sz="2200" dirty="0">
                <a:latin typeface="UDEV Gothic JPDOC" panose="020B0509020203020207" pitchFamily="49" charset="-128"/>
                <a:ea typeface="UDEV Gothic JPDOC" panose="020B0509020203020207" pitchFamily="49" charset="-128"/>
                <a:cs typeface="UDEV Gothic JPDOC" panose="020B0509020203020207" pitchFamily="49" charset="-128"/>
              </a:rPr>
              <a:t>AXI</a:t>
            </a:r>
            <a:r>
              <a:rPr kumimoji="1" lang="ja-JP" altLang="en-US" sz="2200" dirty="0">
                <a:latin typeface="UDEV Gothic JPDOC" panose="020B0509020203020207" pitchFamily="49" charset="-128"/>
                <a:ea typeface="UDEV Gothic JPDOC" panose="020B0509020203020207" pitchFamily="49" charset="-128"/>
                <a:cs typeface="UDEV Gothic JPDOC" panose="020B0509020203020207" pitchFamily="49" charset="-128"/>
              </a:rPr>
              <a:t>等々を知らないと理解出来ない</a:t>
            </a:r>
            <a:endParaRPr kumimoji="1" lang="en-US" altLang="ja-JP" sz="22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en-US" altLang="ja-JP" sz="2200" dirty="0" err="1">
                <a:latin typeface="UDEV Gothic JPDOC" panose="020B0509020203020207" pitchFamily="49" charset="-128"/>
                <a:ea typeface="UDEV Gothic JPDOC" panose="020B0509020203020207" pitchFamily="49" charset="-128"/>
                <a:cs typeface="UDEV Gothic JPDOC" panose="020B0509020203020207" pitchFamily="49" charset="-128"/>
              </a:rPr>
              <a:t>TrustZone</a:t>
            </a:r>
            <a:r>
              <a:rPr kumimoji="1" lang="ja-JP" altLang="en-US" sz="2200" dirty="0">
                <a:latin typeface="UDEV Gothic JPDOC" panose="020B0509020203020207" pitchFamily="49" charset="-128"/>
                <a:ea typeface="UDEV Gothic JPDOC" panose="020B0509020203020207" pitchFamily="49" charset="-128"/>
                <a:cs typeface="UDEV Gothic JPDOC" panose="020B0509020203020207" pitchFamily="49" charset="-128"/>
              </a:rPr>
              <a:t>は暗号モジュールではなく、アーキテクチャだと言えるとカッコイイ</a:t>
            </a:r>
            <a:endParaRPr kumimoji="1" lang="en-US" altLang="ja-JP" sz="22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2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仕組みを知ると次の段階の理解が早くなる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それはいつか武器になる、そして武器を増やそう</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301111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CB349-28BC-424E-AE71-CFD76F8FB201}"/>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段取り重要</a:t>
            </a:r>
          </a:p>
        </p:txBody>
      </p:sp>
      <p:sp>
        <p:nvSpPr>
          <p:cNvPr id="3" name="コンテンツ プレースホルダー 2">
            <a:extLst>
              <a:ext uri="{FF2B5EF4-FFF2-40B4-BE49-F238E27FC236}">
                <a16:creationId xmlns:a16="http://schemas.microsoft.com/office/drawing/2014/main" id="{4523924B-4D40-0716-AA1A-C65DC9084672}"/>
              </a:ext>
            </a:extLst>
          </p:cNvPr>
          <p:cNvSpPr>
            <a:spLocks noGrp="1"/>
          </p:cNvSpPr>
          <p:nvPr>
            <p:ph idx="1"/>
          </p:nvPr>
        </p:nvSpPr>
        <p:spPr/>
        <p:txBody>
          <a:bodyPr>
            <a:normAutofit lnSpcReduction="10000"/>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プロジェクトの進め方だけではなく「作り方」も段取りが重要</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他の人の作業完了を待つようではもったいない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個人の作業速度を上げるよりパイプラインを増やそう（できるだけ並行作業）</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でもどうしても相互関係で相手の作業完了を必要とすることもある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だからスキニーモデルが重要になる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をスタブで提供するというのはプロジェクトを前進させる有効な手段です</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初回リリースで</a:t>
            </a:r>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決まってないのは（もちろんエラーケースも含めて）、設計が出来ていないということ</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リーダーの仕事だと丸投げせずに作る側も全体を考えながら段取りをとるクセをつけておきましょう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あなたもいつかリーダーになって泣くことになるので</a:t>
            </a:r>
          </a:p>
          <a:p>
            <a:pPr lvl="1"/>
            <a:endPar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269638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CB349-28BC-424E-AE71-CFD76F8FB201}"/>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作業時間にも汎用バッファを</a:t>
            </a:r>
          </a:p>
        </p:txBody>
      </p:sp>
      <p:sp>
        <p:nvSpPr>
          <p:cNvPr id="3" name="コンテンツ プレースホルダー 2">
            <a:extLst>
              <a:ext uri="{FF2B5EF4-FFF2-40B4-BE49-F238E27FC236}">
                <a16:creationId xmlns:a16="http://schemas.microsoft.com/office/drawing/2014/main" id="{4523924B-4D40-0716-AA1A-C65DC9084672}"/>
              </a:ext>
            </a:extLst>
          </p:cNvPr>
          <p:cNvSpPr>
            <a:spLocks noGrp="1"/>
          </p:cNvSpPr>
          <p:nvPr>
            <p:ph idx="1"/>
          </p:nvPr>
        </p:nvSpPr>
        <p:spPr/>
        <p:txBody>
          <a:bodyPr>
            <a:normAutofit/>
          </a:bodyPr>
          <a:lstStyle/>
          <a:p>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2</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時間</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週ぐらいは予定を入れない時間を確保するのがオススメ</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考える時間を確保して、先のことを考えるクセをつける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遅れた作業の巻き返しに使ってもいい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毎日業務終了前</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30</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分ぐらいはラップアップしよう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明日の午前中のゴールデンタイムに何をするか事前にリストアップしておく</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午前中は手を動かすのに最適の時間、すぐに作業に入れるようにしておく</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会議入れるのはもったいない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効率が大好きなエンジニアとライフハックは相性がいい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600" dirty="0">
                <a:latin typeface="UDEV Gothic JPDOC" panose="020B0509020203020207" pitchFamily="49" charset="-128"/>
                <a:ea typeface="UDEV Gothic JPDOC" panose="020B0509020203020207" pitchFamily="49" charset="-128"/>
                <a:cs typeface="UDEV Gothic JPDOC" panose="020B0509020203020207" pitchFamily="49" charset="-128"/>
              </a:rPr>
              <a:t>時短して得られる時間は「考えること」に利用しよう</a:t>
            </a:r>
            <a:endParaRPr kumimoji="1" lang="en-US" altLang="ja-JP" sz="16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600" dirty="0">
                <a:latin typeface="UDEV Gothic JPDOC" panose="020B0509020203020207" pitchFamily="49" charset="-128"/>
                <a:ea typeface="UDEV Gothic JPDOC" panose="020B0509020203020207" pitchFamily="49" charset="-128"/>
                <a:cs typeface="UDEV Gothic JPDOC" panose="020B0509020203020207" pitchFamily="49" charset="-128"/>
              </a:rPr>
              <a:t>時間単位の作業を効率化して、空いた時間を「作業量を増やす」ことに使うのはうまくない</a:t>
            </a:r>
          </a:p>
        </p:txBody>
      </p:sp>
    </p:spTree>
    <p:extLst>
      <p:ext uri="{BB962C8B-B14F-4D97-AF65-F5344CB8AC3E}">
        <p14:creationId xmlns:p14="http://schemas.microsoft.com/office/powerpoint/2010/main" val="228898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74CE2-6A41-302F-477D-2443CFCED6EE}"/>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失敗から学ぶ</a:t>
            </a:r>
          </a:p>
        </p:txBody>
      </p:sp>
      <p:sp>
        <p:nvSpPr>
          <p:cNvPr id="3" name="コンテンツ プレースホルダー 2">
            <a:extLst>
              <a:ext uri="{FF2B5EF4-FFF2-40B4-BE49-F238E27FC236}">
                <a16:creationId xmlns:a16="http://schemas.microsoft.com/office/drawing/2014/main" id="{4917BAB7-0D28-32BD-3B8E-F5959414B5C7}"/>
              </a:ext>
            </a:extLst>
          </p:cNvPr>
          <p:cNvSpPr>
            <a:spLocks noGrp="1"/>
          </p:cNvSpPr>
          <p:nvPr>
            <p:ph idx="1"/>
          </p:nvPr>
        </p:nvSpPr>
        <p:spPr/>
        <p:txBody>
          <a:bodyPr>
            <a:normAutofit fontScale="92500" lnSpcReduction="20000"/>
          </a:bodyPr>
          <a:lstStyle/>
          <a:p>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全力でやった失敗から学ぶことは多い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800" dirty="0">
                <a:latin typeface="UDEV Gothic JPDOC" panose="020B0509020203020207" pitchFamily="49" charset="-128"/>
                <a:ea typeface="UDEV Gothic JPDOC" panose="020B0509020203020207" pitchFamily="49" charset="-128"/>
                <a:cs typeface="UDEV Gothic JPDOC" panose="020B0509020203020207" pitchFamily="49" charset="-128"/>
              </a:rPr>
              <a:t>振り返りやポストモーテムは絶対にやる（個人でもやる）</a:t>
            </a:r>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失敗することが前提で段取る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800" dirty="0">
                <a:latin typeface="UDEV Gothic JPDOC" panose="020B0509020203020207" pitchFamily="49" charset="-128"/>
                <a:ea typeface="UDEV Gothic JPDOC" panose="020B0509020203020207" pitchFamily="49" charset="-128"/>
                <a:cs typeface="UDEV Gothic JPDOC" panose="020B0509020203020207" pitchFamily="49" charset="-128"/>
              </a:rPr>
              <a:t>だからスケジュール半分で完成を目指す</a:t>
            </a:r>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社外に影響を与えない失敗なら受け入れよう</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800" dirty="0">
                <a:latin typeface="UDEV Gothic JPDOC" panose="020B0509020203020207" pitchFamily="49" charset="-128"/>
                <a:ea typeface="UDEV Gothic JPDOC" panose="020B0509020203020207" pitchFamily="49" charset="-128"/>
                <a:cs typeface="UDEV Gothic JPDOC" panose="020B0509020203020207" pitchFamily="49" charset="-128"/>
              </a:rPr>
              <a:t>逆に社外に影響を与えるレベルなら早めにアラートを</a:t>
            </a:r>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悪い報告にいちばん価値がある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800" dirty="0">
                <a:latin typeface="UDEV Gothic JPDOC" panose="020B0509020203020207" pitchFamily="49" charset="-128"/>
                <a:ea typeface="UDEV Gothic JPDOC" panose="020B0509020203020207" pitchFamily="49" charset="-128"/>
                <a:cs typeface="UDEV Gothic JPDOC" panose="020B0509020203020207" pitchFamily="49" charset="-128"/>
              </a:rPr>
              <a:t>良い報告は遅れても構わない</a:t>
            </a:r>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800" dirty="0">
                <a:latin typeface="UDEV Gothic JPDOC" panose="020B0509020203020207" pitchFamily="49" charset="-128"/>
                <a:ea typeface="UDEV Gothic JPDOC" panose="020B0509020203020207" pitchFamily="49" charset="-128"/>
                <a:cs typeface="UDEV Gothic JPDOC" panose="020B0509020203020207" pitchFamily="49" charset="-128"/>
              </a:rPr>
              <a:t>報告を受ける側になってもこの意識を持とう</a:t>
            </a:r>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失敗したときにこそ次のチャンスを与えるべき</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1800" dirty="0">
                <a:latin typeface="UDEV Gothic JPDOC" panose="020B0509020203020207" pitchFamily="49" charset="-128"/>
                <a:ea typeface="UDEV Gothic JPDOC" panose="020B0509020203020207" pitchFamily="49" charset="-128"/>
                <a:cs typeface="UDEV Gothic JPDOC" panose="020B0509020203020207" pitchFamily="49" charset="-128"/>
              </a:rPr>
              <a:t>失敗に価値が生まれるのはリベンジするとき</a:t>
            </a:r>
          </a:p>
        </p:txBody>
      </p:sp>
    </p:spTree>
    <p:extLst>
      <p:ext uri="{BB962C8B-B14F-4D97-AF65-F5344CB8AC3E}">
        <p14:creationId xmlns:p14="http://schemas.microsoft.com/office/powerpoint/2010/main" val="250834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367E7-FB3B-DC43-96D6-4CE983783CE5}"/>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リーダーや上司は笑ってろ</a:t>
            </a:r>
          </a:p>
        </p:txBody>
      </p:sp>
      <p:sp>
        <p:nvSpPr>
          <p:cNvPr id="3" name="コンテンツ プレースホルダー 2">
            <a:extLst>
              <a:ext uri="{FF2B5EF4-FFF2-40B4-BE49-F238E27FC236}">
                <a16:creationId xmlns:a16="http://schemas.microsoft.com/office/drawing/2014/main" id="{0D7DFDB5-909E-8AEE-75DA-01B2E99A86E2}"/>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笑っているのはリーダーの義務</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しかめっ面しているリーダーに悪い報告はしにくい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悪い報告にこそ価値があるのだから、報告を受ける側はいつも笑って、悪い報告が出やすい雰囲気を作るべき</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よく言う「報・連・相」は、それを実現しやすい環境を作るということに軸足を置くべき</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195607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F79DF-CA29-1948-BB1C-6F6F2E6A7F7F}"/>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修羅場に強い人とは</a:t>
            </a:r>
          </a:p>
        </p:txBody>
      </p:sp>
      <p:sp>
        <p:nvSpPr>
          <p:cNvPr id="3" name="コンテンツ プレースホルダー 2">
            <a:extLst>
              <a:ext uri="{FF2B5EF4-FFF2-40B4-BE49-F238E27FC236}">
                <a16:creationId xmlns:a16="http://schemas.microsoft.com/office/drawing/2014/main" id="{9ECB40FC-CE0E-2613-9F8A-1157CFEE7C12}"/>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修羅場を「修羅場っぽく」しない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どんなに窮地に追いやられても、人間関係だけは壊さない配慮を最後まで通せる人</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怒っている人に正面からぶつかっていくのではなく、いかにさらりと回避できるか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狡猾さと肝の座り方が必要</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人と人を向かいあわせない、人と人を同じ方向に向かせる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これらを意識して経験すること</a:t>
            </a:r>
          </a:p>
        </p:txBody>
      </p:sp>
    </p:spTree>
    <p:extLst>
      <p:ext uri="{BB962C8B-B14F-4D97-AF65-F5344CB8AC3E}">
        <p14:creationId xmlns:p14="http://schemas.microsoft.com/office/powerpoint/2010/main" val="184473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A1CF6-7716-EFED-CD5E-29E37DA47831}"/>
              </a:ext>
            </a:extLst>
          </p:cNvPr>
          <p:cNvSpPr>
            <a:spLocks noGrp="1"/>
          </p:cNvSpPr>
          <p:nvPr>
            <p:ph type="title"/>
          </p:nvPr>
        </p:nvSpPr>
        <p:spPr/>
        <p:txBody>
          <a:bodyPr>
            <a:normAutofit/>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予定の半分で完成を目指す</a:t>
            </a:r>
          </a:p>
        </p:txBody>
      </p:sp>
      <p:sp>
        <p:nvSpPr>
          <p:cNvPr id="3" name="コンテンツ プレースホルダー 2">
            <a:extLst>
              <a:ext uri="{FF2B5EF4-FFF2-40B4-BE49-F238E27FC236}">
                <a16:creationId xmlns:a16="http://schemas.microsoft.com/office/drawing/2014/main" id="{CE47C3E0-F806-01C1-CD44-4BD611E34DD0}"/>
              </a:ext>
            </a:extLst>
          </p:cNvPr>
          <p:cNvSpPr>
            <a:spLocks noGrp="1"/>
          </p:cNvSpPr>
          <p:nvPr>
            <p:ph idx="1"/>
          </p:nvPr>
        </p:nvSpPr>
        <p:spPr/>
        <p:txBody>
          <a:bodyPr>
            <a:normAutofit fontScale="85000" lnSpcReduction="20000"/>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スケジュールには失敗することをあらかじめ含んでおく</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半分で完成を目指せば失敗してもリカバリ可能</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失敗を乗り越えたものは良いものです</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無事に失敗せずに早く終わったら性能を上げるリファクタリングをすれば良い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作業期間が短いなら簡単な仕組みを考えるべき</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既存の技術をうまく流用（</a:t>
            </a:r>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OSS</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とか）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つまり見積もりは全速力の倍ぐらいは確保しておく</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作業時間をベストタイムで見積もるな</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100</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ｍ走でマラソンしたら死ぬ（でもそういう人多いでしょ）</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完了予想時間は必ず着手してから申告せよ</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人は未来の時間を過信する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あなたが明日予定している作業量と、昨日やった作業量は同じですか？</a:t>
            </a:r>
          </a:p>
        </p:txBody>
      </p:sp>
    </p:spTree>
    <p:extLst>
      <p:ext uri="{BB962C8B-B14F-4D97-AF65-F5344CB8AC3E}">
        <p14:creationId xmlns:p14="http://schemas.microsoft.com/office/powerpoint/2010/main" val="997772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EA14E-A73E-B38E-7434-A957E0FAE761}"/>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グレーゾーンは黙ってやれ、うまくやれ</a:t>
            </a:r>
          </a:p>
        </p:txBody>
      </p:sp>
      <p:sp>
        <p:nvSpPr>
          <p:cNvPr id="3" name="コンテンツ プレースホルダー 2">
            <a:extLst>
              <a:ext uri="{FF2B5EF4-FFF2-40B4-BE49-F238E27FC236}">
                <a16:creationId xmlns:a16="http://schemas.microsoft.com/office/drawing/2014/main" id="{C9C4C77F-3030-1305-E88E-8085366C2006}"/>
              </a:ext>
            </a:extLst>
          </p:cNvPr>
          <p:cNvSpPr>
            <a:spLocks noGrp="1"/>
          </p:cNvSpPr>
          <p:nvPr>
            <p:ph idx="1"/>
          </p:nvPr>
        </p:nvSpPr>
        <p:spPr/>
        <p:txBody>
          <a:bodyPr vert="horz" lIns="91440" tIns="45720" rIns="91440" bIns="45720" rtlCol="0" anchor="t">
            <a:normAutofit fontScale="92500" lnSpcReduction="10000"/>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グレーゾーン</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の判断を仰いだとき「OK」となるわけがない</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だから自分で責任の取れる範囲は自分で判断しろ</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グレーゾーン</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には手早くできるとか意味があるはず</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悪いことをやれってことではない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明文化されていない部分の落としどころをうまく探せ</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社員は例外の判断を自分でやれ、上にいちいち聞かない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判断を委譲するために担当者になっているハズ</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逆に担当者に任せるということは判断も任せよう</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ただし自分で取れる範囲の責任は自分で取れ</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それを超えた責任はリーダーや上長に任せよう</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198437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E3765-8880-2506-7CF0-69DA479DB3F4}"/>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知っている人を知ろう</a:t>
            </a:r>
          </a:p>
        </p:txBody>
      </p:sp>
      <p:sp>
        <p:nvSpPr>
          <p:cNvPr id="3" name="コンテンツ プレースホルダー 2">
            <a:extLst>
              <a:ext uri="{FF2B5EF4-FFF2-40B4-BE49-F238E27FC236}">
                <a16:creationId xmlns:a16="http://schemas.microsoft.com/office/drawing/2014/main" id="{9BD2B470-BDD7-5288-8CDE-14C7551A4E88}"/>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仕事のスキマを埋める人は必要</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こぼれている仕事を拾える人になろう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give and take</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の</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give</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は多めに</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あなたのこれまで仕事をしてきた結果と信頼が人脈になる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人脈とは「あなたを頼ってくれる人たち」のこと</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人脈で仕事をするわけではない</a:t>
            </a:r>
          </a:p>
        </p:txBody>
      </p:sp>
    </p:spTree>
    <p:extLst>
      <p:ext uri="{BB962C8B-B14F-4D97-AF65-F5344CB8AC3E}">
        <p14:creationId xmlns:p14="http://schemas.microsoft.com/office/powerpoint/2010/main" val="1708270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47D2C-9AA5-81BE-DBE8-CCCCBC170131}"/>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コミュニケーションの増やし方</a:t>
            </a:r>
          </a:p>
        </p:txBody>
      </p:sp>
      <p:sp>
        <p:nvSpPr>
          <p:cNvPr id="3" name="コンテンツ プレースホルダー 2">
            <a:extLst>
              <a:ext uri="{FF2B5EF4-FFF2-40B4-BE49-F238E27FC236}">
                <a16:creationId xmlns:a16="http://schemas.microsoft.com/office/drawing/2014/main" id="{03401625-2482-45CA-D1A0-7944599FF7A8}"/>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コミュニケーションは交換ではなく、お互いの贈与</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知識や経験は渡しても減らないので、コミュニケーションするとお互いに増える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そうやって仕入れた知識や経験が別の場所で使えるのでさらにコミュニケーションしやすくなる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「勝ちたい」とか「負けたくない」というのはいい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「損したくない」というのはオススメできない</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知識や経験が共有ではなく独占になる</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163012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E5849A-D2A1-EACA-0359-206B2606B713}"/>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エンジニアとしての審美眼</a:t>
            </a:r>
          </a:p>
        </p:txBody>
      </p:sp>
      <p:sp>
        <p:nvSpPr>
          <p:cNvPr id="3" name="コンテンツ プレースホルダー 2">
            <a:extLst>
              <a:ext uri="{FF2B5EF4-FFF2-40B4-BE49-F238E27FC236}">
                <a16:creationId xmlns:a16="http://schemas.microsoft.com/office/drawing/2014/main" id="{B3A98FF4-0F8A-86F4-48A2-8B4BB68B65AB}"/>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違和感を大事に</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直感はハズレるけど違和感はハズレない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キレイはバカにできない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正しいものを大量に見ないと審美眼は得られない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枯れた</a:t>
            </a:r>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OSS</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コードなどを読みましょう、大量に</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センスとはこれまでの経験から最善手を無意識に選択した結果</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だから経験と手数を増やそう</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「質より量」を目指す時期は必要、思ったより長期間必要</a:t>
            </a:r>
          </a:p>
        </p:txBody>
      </p:sp>
    </p:spTree>
    <p:extLst>
      <p:ext uri="{BB962C8B-B14F-4D97-AF65-F5344CB8AC3E}">
        <p14:creationId xmlns:p14="http://schemas.microsoft.com/office/powerpoint/2010/main" val="154324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E1BDA-0376-44D4-AABE-38487F49B341}"/>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全てを疑え、特に自分自身を疑え</a:t>
            </a:r>
          </a:p>
        </p:txBody>
      </p:sp>
      <p:sp>
        <p:nvSpPr>
          <p:cNvPr id="3" name="コンテンツ プレースホルダー 2">
            <a:extLst>
              <a:ext uri="{FF2B5EF4-FFF2-40B4-BE49-F238E27FC236}">
                <a16:creationId xmlns:a16="http://schemas.microsoft.com/office/drawing/2014/main" id="{10FF9E0B-263B-DBDA-EFB3-5E96C14B3070}"/>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たとえ現象がレアケースでも原因がレアである保証はない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「ここは大丈夫」というところがいちばん危ない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Kernel</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や</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OSS</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など他責のバグより自責を疑え</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関数の返値は必ずチェック、見ない理由ある？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23321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D08D8-D9FB-222F-51E9-9CE441BDCBA8}"/>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会議は先読みの訓練の場</a:t>
            </a:r>
          </a:p>
        </p:txBody>
      </p:sp>
      <p:sp>
        <p:nvSpPr>
          <p:cNvPr id="3" name="コンテンツ プレースホルダー 2">
            <a:extLst>
              <a:ext uri="{FF2B5EF4-FFF2-40B4-BE49-F238E27FC236}">
                <a16:creationId xmlns:a16="http://schemas.microsoft.com/office/drawing/2014/main" id="{319AE46B-5896-A8A2-D8C0-E95C9F50B5F9}"/>
              </a:ext>
            </a:extLst>
          </p:cNvPr>
          <p:cNvSpPr>
            <a:spLocks noGrp="1"/>
          </p:cNvSpPr>
          <p:nvPr>
            <p:ph idx="1"/>
          </p:nvPr>
        </p:nvSpPr>
        <p:spPr/>
        <p:txBody>
          <a:bodyPr>
            <a:normAutofit fontScale="92500"/>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若い頃に同行する会議では発言することもなく、なぜ呼ばれているか分からなくなることもある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内職するのもアリだけど「先読み」の訓練をしてみては？</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この人はどんな立場でしゃべっている？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この人のメリットは？デメリットは？</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この人の目的は？</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この人の背景となる組織の目的は？</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こちらのメリットは？デメリットは？</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こちらの目的は？</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逆に言えばこれらが分かるようなメモや議事録が取れるようになると完璧</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209946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1D5185-2CCE-3F8D-1A78-42C1926F10C9}"/>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議論では相手の話を聞く</a:t>
            </a:r>
          </a:p>
        </p:txBody>
      </p:sp>
      <p:sp>
        <p:nvSpPr>
          <p:cNvPr id="3" name="コンテンツ プレースホルダー 2">
            <a:extLst>
              <a:ext uri="{FF2B5EF4-FFF2-40B4-BE49-F238E27FC236}">
                <a16:creationId xmlns:a16="http://schemas.microsoft.com/office/drawing/2014/main" id="{58B27162-D427-0EAA-221C-5EAB6522DC25}"/>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説得するには相手の言葉と理屈を使って話せないとダメだから</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自分の言葉と理屈だけでは、同じ知識を持っている人にしか通用しない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最後は必ずラップアップして決まったことを全員で再確認</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曖昧にしておきたい人達はここでもにょもにょする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こういう時に曖昧にした事は必ず終盤でトラブルのもとになる</a:t>
            </a:r>
            <a:r>
              <a:rPr kumimoji="1" lang="ja-JP" altLang="en-US" sz="2400">
                <a:latin typeface="UDEV Gothic JPDOC" panose="020B0509020203020207" pitchFamily="49" charset="-128"/>
                <a:ea typeface="UDEV Gothic JPDOC" panose="020B0509020203020207" pitchFamily="49" charset="-128"/>
                <a:cs typeface="UDEV Gothic JPDOC" panose="020B0509020203020207" pitchFamily="49" charset="-128"/>
              </a:rPr>
              <a:t>ので突き詰めよう（こういうところの忖度はいらない）</a:t>
            </a:r>
            <a:endPar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171321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AD0B0-CF29-81E4-6A75-A55248A20D66}"/>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常に手抜きを考える</a:t>
            </a:r>
          </a:p>
        </p:txBody>
      </p:sp>
      <p:sp>
        <p:nvSpPr>
          <p:cNvPr id="3" name="コンテンツ プレースホルダー 2">
            <a:extLst>
              <a:ext uri="{FF2B5EF4-FFF2-40B4-BE49-F238E27FC236}">
                <a16:creationId xmlns:a16="http://schemas.microsoft.com/office/drawing/2014/main" id="{E1858977-BD51-ACCD-A5A5-24892F8D1DD1}"/>
              </a:ext>
            </a:extLst>
          </p:cNvPr>
          <p:cNvSpPr>
            <a:spLocks noGrp="1"/>
          </p:cNvSpPr>
          <p:nvPr>
            <p:ph idx="1"/>
          </p:nvPr>
        </p:nvSpPr>
        <p:spPr/>
        <p:txBody>
          <a:bodyPr vert="horz" lIns="91440" tIns="45720" rIns="91440" bIns="45720" rtlCol="0" anchor="t">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ひたすら言われた通りに作業するだけではダメ</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同じ作業を</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3</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回やったら自動化を考えよう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10</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分の作業を、</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1</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時間かけて自動化して、</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100</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回まわす</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ミスが許されない仕事は機械にやらせる、ミスをするのは人の仕事です</a:t>
            </a:r>
          </a:p>
        </p:txBody>
      </p:sp>
    </p:spTree>
    <p:extLst>
      <p:ext uri="{BB962C8B-B14F-4D97-AF65-F5344CB8AC3E}">
        <p14:creationId xmlns:p14="http://schemas.microsoft.com/office/powerpoint/2010/main" val="1661248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D01FC-34D3-7701-D9D8-2F74E6609908}"/>
              </a:ext>
            </a:extLst>
          </p:cNvPr>
          <p:cNvSpPr>
            <a:spLocks noGrp="1"/>
          </p:cNvSpPr>
          <p:nvPr>
            <p:ph type="title"/>
          </p:nvPr>
        </p:nvSpPr>
        <p:spPr/>
        <p:txBody>
          <a:bodyPr/>
          <a:lstStyle/>
          <a:p>
            <a:r>
              <a:rPr kumimoji="1" lang="ja-JP" altLang="en-US">
                <a:latin typeface="UDEV Gothic JPDOC" panose="020B0509020203020207" pitchFamily="49" charset="-128"/>
                <a:ea typeface="UDEV Gothic JPDOC" panose="020B0509020203020207" pitchFamily="49" charset="-128"/>
                <a:cs typeface="UDEV Gothic JPDOC" panose="020B0509020203020207" pitchFamily="49" charset="-128"/>
              </a:rPr>
              <a:t>上手</a:t>
            </a:r>
            <a:r>
              <a:rPr lang="ja-JP" altLang="en-US">
                <a:latin typeface="UDEV Gothic JPDOC" panose="020B0509020203020207" pitchFamily="49" charset="-128"/>
                <a:ea typeface="UDEV Gothic JPDOC" panose="020B0509020203020207" pitchFamily="49" charset="-128"/>
                <a:cs typeface="UDEV Gothic JPDOC" panose="020B0509020203020207" pitchFamily="49" charset="-128"/>
              </a:rPr>
              <a:t>いひと</a:t>
            </a:r>
            <a:endPar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
        <p:nvSpPr>
          <p:cNvPr id="3" name="コンテンツ プレースホルダー 2">
            <a:extLst>
              <a:ext uri="{FF2B5EF4-FFF2-40B4-BE49-F238E27FC236}">
                <a16:creationId xmlns:a16="http://schemas.microsoft.com/office/drawing/2014/main" id="{CA1453D1-E468-97C6-E321-460B3D86BBCF}"/>
              </a:ext>
            </a:extLst>
          </p:cNvPr>
          <p:cNvSpPr>
            <a:spLocks noGrp="1"/>
          </p:cNvSpPr>
          <p:nvPr>
            <p:ph idx="1"/>
          </p:nvPr>
        </p:nvSpPr>
        <p:spPr/>
        <p:txBody>
          <a:bodyPr vert="horz" lIns="91440" tIns="45720" rIns="91440" bIns="45720" rtlCol="0" anchor="t">
            <a:normAutofit/>
          </a:bodyPr>
          <a:lstStyle/>
          <a:p>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「どんな時、</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ど</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うす</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れ</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ば良い</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か</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とい</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った知識は誰で</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も</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簡単に学べる</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一番難しい</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のは</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「今</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が</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どんな時</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か</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」を感知するこ</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と</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これ</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は</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知識</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と</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しては学べな</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い</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経験と圧倒的な練習量が必要</a:t>
            </a:r>
          </a:p>
          <a:p>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現在</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の</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位置や状態を的確に把握</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できれば、</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も</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う</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「上手</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い</a:t>
            </a:r>
            <a:r>
              <a:rPr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」も同然</a:t>
            </a:r>
          </a:p>
        </p:txBody>
      </p:sp>
    </p:spTree>
    <p:extLst>
      <p:ext uri="{BB962C8B-B14F-4D97-AF65-F5344CB8AC3E}">
        <p14:creationId xmlns:p14="http://schemas.microsoft.com/office/powerpoint/2010/main" val="2755791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7DFDC-7EB3-AB49-4E03-0A13AA084975}"/>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この仕事をする限り勉強は終わらない</a:t>
            </a:r>
          </a:p>
        </p:txBody>
      </p:sp>
      <p:sp>
        <p:nvSpPr>
          <p:cNvPr id="3" name="コンテンツ プレースホルダー 2">
            <a:extLst>
              <a:ext uri="{FF2B5EF4-FFF2-40B4-BE49-F238E27FC236}">
                <a16:creationId xmlns:a16="http://schemas.microsoft.com/office/drawing/2014/main" id="{2A0CB1A4-46B2-B801-A706-73540A906C89}"/>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データは情報ではない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情報は知識ではない</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知識は知恵ではない</a:t>
            </a:r>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困ったとき（トラブル時）に役に立つのは知恵です</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答えを知りたがるか、仕組みを知りたがるか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5</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年、</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10</a:t>
            </a:r>
            <a:r>
              <a:rPr kumimoji="1" lang="ja-JP" altLang="en-US" sz="2400">
                <a:latin typeface="UDEV Gothic JPDOC" panose="020B0509020203020207" pitchFamily="49" charset="-128"/>
                <a:ea typeface="UDEV Gothic JPDOC" panose="020B0509020203020207" pitchFamily="49" charset="-128"/>
                <a:cs typeface="UDEV Gothic JPDOC" panose="020B0509020203020207" pitchFamily="49" charset="-128"/>
              </a:rPr>
              <a:t>年経ったとき、この違いは大きいです</a:t>
            </a:r>
            <a:endPar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324538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A6275-6B08-CF5D-3F63-CB35BBDE7636}"/>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完成に近づけるサイクル</a:t>
            </a:r>
          </a:p>
        </p:txBody>
      </p:sp>
      <p:sp>
        <p:nvSpPr>
          <p:cNvPr id="3" name="コンテンツ プレースホルダー 2">
            <a:extLst>
              <a:ext uri="{FF2B5EF4-FFF2-40B4-BE49-F238E27FC236}">
                <a16:creationId xmlns:a16="http://schemas.microsoft.com/office/drawing/2014/main" id="{4A238945-FEF5-717A-1B97-8BD2A88AF53F}"/>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部分を完成して次に進むより、未完成の全体を完成に近づける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スキニーモデルに肉付けしよう</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そしてサイクルを繰り返して完成度を上げていこう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完璧でなくてもいいから動くモノを出す</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これは「商品」という事ではなく「部品」としてのこと</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自分のリリース物の利用者（他の開発者）の作業を止めない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endPar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早く終わったら、まずは休んで英気を養おう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pic>
        <p:nvPicPr>
          <p:cNvPr id="5" name="グラフィックス 4" descr="がい骨 単色塗りつぶし">
            <a:extLst>
              <a:ext uri="{FF2B5EF4-FFF2-40B4-BE49-F238E27FC236}">
                <a16:creationId xmlns:a16="http://schemas.microsoft.com/office/drawing/2014/main" id="{27F67E58-0F4C-B2A1-A2D3-50D963796B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2004" y="4001294"/>
            <a:ext cx="914400" cy="914400"/>
          </a:xfrm>
          <a:prstGeom prst="rect">
            <a:avLst/>
          </a:prstGeom>
        </p:spPr>
      </p:pic>
      <p:pic>
        <p:nvPicPr>
          <p:cNvPr id="7" name="グラフィックス 6" descr="がい骨 枠線">
            <a:extLst>
              <a:ext uri="{FF2B5EF4-FFF2-40B4-BE49-F238E27FC236}">
                <a16:creationId xmlns:a16="http://schemas.microsoft.com/office/drawing/2014/main" id="{AE4BB1A4-9909-801B-1A92-5A46D4EF09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75453" y="4676474"/>
            <a:ext cx="914400" cy="914400"/>
          </a:xfrm>
          <a:prstGeom prst="rect">
            <a:avLst/>
          </a:prstGeom>
        </p:spPr>
      </p:pic>
      <p:pic>
        <p:nvPicPr>
          <p:cNvPr id="9" name="グラフィックス 8" descr="男性 枠線">
            <a:extLst>
              <a:ext uri="{FF2B5EF4-FFF2-40B4-BE49-F238E27FC236}">
                <a16:creationId xmlns:a16="http://schemas.microsoft.com/office/drawing/2014/main" id="{FED2DEDE-8434-E5A3-F960-F8A4644DEB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45138" y="2975356"/>
            <a:ext cx="914400" cy="914400"/>
          </a:xfrm>
          <a:prstGeom prst="rect">
            <a:avLst/>
          </a:prstGeom>
        </p:spPr>
      </p:pic>
      <p:pic>
        <p:nvPicPr>
          <p:cNvPr id="11" name="グラフィックス 10" descr="女性 枠線">
            <a:extLst>
              <a:ext uri="{FF2B5EF4-FFF2-40B4-BE49-F238E27FC236}">
                <a16:creationId xmlns:a16="http://schemas.microsoft.com/office/drawing/2014/main" id="{ADABD1ED-F625-74A0-95B5-816F2ED400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32438" y="4295292"/>
            <a:ext cx="914400" cy="914400"/>
          </a:xfrm>
          <a:prstGeom prst="rect">
            <a:avLst/>
          </a:prstGeom>
        </p:spPr>
      </p:pic>
      <p:sp>
        <p:nvSpPr>
          <p:cNvPr id="12" name="楕円 11">
            <a:extLst>
              <a:ext uri="{FF2B5EF4-FFF2-40B4-BE49-F238E27FC236}">
                <a16:creationId xmlns:a16="http://schemas.microsoft.com/office/drawing/2014/main" id="{17B6E296-9C42-F3B1-AAD1-80A49410317D}"/>
              </a:ext>
            </a:extLst>
          </p:cNvPr>
          <p:cNvSpPr/>
          <p:nvPr/>
        </p:nvSpPr>
        <p:spPr>
          <a:xfrm>
            <a:off x="7501948" y="5103469"/>
            <a:ext cx="241160" cy="24116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ST Japanese Pro Light" panose="020B0304030504020204" pitchFamily="34" charset="-128"/>
              <a:ea typeface="SST Japanese Pro Light" panose="020B0304030504020204" pitchFamily="34" charset="-128"/>
            </a:endParaRPr>
          </a:p>
        </p:txBody>
      </p:sp>
      <p:cxnSp>
        <p:nvCxnSpPr>
          <p:cNvPr id="14" name="直線コネクタ 13">
            <a:extLst>
              <a:ext uri="{FF2B5EF4-FFF2-40B4-BE49-F238E27FC236}">
                <a16:creationId xmlns:a16="http://schemas.microsoft.com/office/drawing/2014/main" id="{F624E476-D770-C7E5-1568-3EF44B40EA36}"/>
              </a:ext>
            </a:extLst>
          </p:cNvPr>
          <p:cNvCxnSpPr/>
          <p:nvPr/>
        </p:nvCxnSpPr>
        <p:spPr>
          <a:xfrm>
            <a:off x="7279628" y="5536786"/>
            <a:ext cx="685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D7A13AA-408C-2E2D-819E-38251717D886}"/>
              </a:ext>
            </a:extLst>
          </p:cNvPr>
          <p:cNvCxnSpPr>
            <a:cxnSpLocks/>
            <a:stCxn id="12" idx="4"/>
          </p:cNvCxnSpPr>
          <p:nvPr/>
        </p:nvCxnSpPr>
        <p:spPr>
          <a:xfrm>
            <a:off x="7622528" y="5344629"/>
            <a:ext cx="0" cy="5392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E6BE33D-E0F7-94E8-6466-DB8B7E2F026A}"/>
              </a:ext>
            </a:extLst>
          </p:cNvPr>
          <p:cNvCxnSpPr>
            <a:cxnSpLocks/>
          </p:cNvCxnSpPr>
          <p:nvPr/>
        </p:nvCxnSpPr>
        <p:spPr>
          <a:xfrm flipH="1">
            <a:off x="7393928" y="5876625"/>
            <a:ext cx="228600" cy="4352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E635CA3-B987-31C6-CB83-D4DC997673BA}"/>
              </a:ext>
            </a:extLst>
          </p:cNvPr>
          <p:cNvCxnSpPr>
            <a:cxnSpLocks/>
          </p:cNvCxnSpPr>
          <p:nvPr/>
        </p:nvCxnSpPr>
        <p:spPr>
          <a:xfrm>
            <a:off x="7622528" y="5876625"/>
            <a:ext cx="228600" cy="4352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C7D4F092-8E5A-E802-B393-1E008173AAE9}"/>
              </a:ext>
            </a:extLst>
          </p:cNvPr>
          <p:cNvCxnSpPr/>
          <p:nvPr/>
        </p:nvCxnSpPr>
        <p:spPr>
          <a:xfrm flipV="1">
            <a:off x="8034122" y="5133674"/>
            <a:ext cx="703478" cy="5220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曲線 24">
            <a:extLst>
              <a:ext uri="{FF2B5EF4-FFF2-40B4-BE49-F238E27FC236}">
                <a16:creationId xmlns:a16="http://schemas.microsoft.com/office/drawing/2014/main" id="{70188B49-4F0C-A6A4-F92F-6AC03461E2A2}"/>
              </a:ext>
            </a:extLst>
          </p:cNvPr>
          <p:cNvCxnSpPr>
            <a:cxnSpLocks/>
          </p:cNvCxnSpPr>
          <p:nvPr/>
        </p:nvCxnSpPr>
        <p:spPr>
          <a:xfrm flipV="1">
            <a:off x="9278931" y="4611615"/>
            <a:ext cx="630475" cy="5220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4AF07084-58B8-7E71-ED41-87EAFC3D2921}"/>
              </a:ext>
            </a:extLst>
          </p:cNvPr>
          <p:cNvCxnSpPr>
            <a:cxnSpLocks/>
          </p:cNvCxnSpPr>
          <p:nvPr/>
        </p:nvCxnSpPr>
        <p:spPr>
          <a:xfrm flipV="1">
            <a:off x="10545254" y="3638296"/>
            <a:ext cx="630475" cy="5220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曲線 27">
            <a:extLst>
              <a:ext uri="{FF2B5EF4-FFF2-40B4-BE49-F238E27FC236}">
                <a16:creationId xmlns:a16="http://schemas.microsoft.com/office/drawing/2014/main" id="{228C7059-E6BD-6298-5F27-0CB9FF61B7F1}"/>
              </a:ext>
            </a:extLst>
          </p:cNvPr>
          <p:cNvCxnSpPr>
            <a:cxnSpLocks/>
          </p:cNvCxnSpPr>
          <p:nvPr/>
        </p:nvCxnSpPr>
        <p:spPr>
          <a:xfrm>
            <a:off x="10570829" y="4160355"/>
            <a:ext cx="622338" cy="5528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C4901FD-74AB-898D-3464-C8B8ECB52941}"/>
              </a:ext>
            </a:extLst>
          </p:cNvPr>
          <p:cNvSpPr txBox="1"/>
          <p:nvPr/>
        </p:nvSpPr>
        <p:spPr>
          <a:xfrm>
            <a:off x="7046889" y="6380247"/>
            <a:ext cx="1168910" cy="253916"/>
          </a:xfrm>
          <a:prstGeom prst="rect">
            <a:avLst/>
          </a:prstGeom>
          <a:noFill/>
        </p:spPr>
        <p:txBody>
          <a:bodyPr wrap="none" rtlCol="0">
            <a:spAutoFit/>
          </a:bodyPr>
          <a:lstStyle/>
          <a:p>
            <a:r>
              <a:rPr kumimoji="1" lang="en-US" altLang="ja-JP" sz="1050" b="1" dirty="0">
                <a:latin typeface="SST Japanese Pro Light" panose="020B0304030504020204" pitchFamily="34" charset="-128"/>
                <a:ea typeface="SST Japanese Pro Light" panose="020B0304030504020204" pitchFamily="34" charset="-128"/>
              </a:rPr>
              <a:t>Skinny System</a:t>
            </a:r>
            <a:endParaRPr kumimoji="1" lang="ja-JP" altLang="en-US" sz="1050" b="1" dirty="0">
              <a:latin typeface="SST Japanese Pro Light" panose="020B0304030504020204" pitchFamily="34" charset="-128"/>
              <a:ea typeface="SST Japanese Pro Light" panose="020B0304030504020204" pitchFamily="34" charset="-128"/>
            </a:endParaRPr>
          </a:p>
        </p:txBody>
      </p:sp>
      <p:sp>
        <p:nvSpPr>
          <p:cNvPr id="32" name="テキスト ボックス 31">
            <a:extLst>
              <a:ext uri="{FF2B5EF4-FFF2-40B4-BE49-F238E27FC236}">
                <a16:creationId xmlns:a16="http://schemas.microsoft.com/office/drawing/2014/main" id="{DCEB881A-E80C-0415-F303-DB8BE7229E98}"/>
              </a:ext>
            </a:extLst>
          </p:cNvPr>
          <p:cNvSpPr txBox="1"/>
          <p:nvPr/>
        </p:nvSpPr>
        <p:spPr>
          <a:xfrm>
            <a:off x="9319286" y="5240235"/>
            <a:ext cx="1425390" cy="577081"/>
          </a:xfrm>
          <a:prstGeom prst="rect">
            <a:avLst/>
          </a:prstGeom>
          <a:noFill/>
        </p:spPr>
        <p:txBody>
          <a:bodyPr wrap="none" rtlCol="0">
            <a:spAutoFit/>
          </a:bodyPr>
          <a:lstStyle/>
          <a:p>
            <a:r>
              <a:rPr kumimoji="1" lang="ja-JP" altLang="en-US" sz="1050" b="1" dirty="0">
                <a:latin typeface="SST Japanese Pro Light" panose="020B0304030504020204" pitchFamily="34" charset="-128"/>
                <a:ea typeface="SST Japanese Pro Light" panose="020B0304030504020204" pitchFamily="34" charset="-128"/>
              </a:rPr>
              <a:t>少しずつ</a:t>
            </a:r>
            <a:endParaRPr kumimoji="1" lang="en-US" altLang="ja-JP" sz="1050" b="1" dirty="0">
              <a:latin typeface="SST Japanese Pro Light" panose="020B0304030504020204" pitchFamily="34" charset="-128"/>
              <a:ea typeface="SST Japanese Pro Light" panose="020B0304030504020204" pitchFamily="34" charset="-128"/>
            </a:endParaRPr>
          </a:p>
          <a:p>
            <a:r>
              <a:rPr kumimoji="1" lang="ja-JP" altLang="en-US" sz="1050" b="1" dirty="0">
                <a:latin typeface="SST Japanese Pro Light" panose="020B0304030504020204" pitchFamily="34" charset="-128"/>
                <a:ea typeface="SST Japanese Pro Light" panose="020B0304030504020204" pitchFamily="34" charset="-128"/>
              </a:rPr>
              <a:t>機能を増やしていく</a:t>
            </a:r>
            <a:endParaRPr kumimoji="1" lang="en-US" altLang="ja-JP" sz="1050" b="1" dirty="0">
              <a:latin typeface="SST Japanese Pro Light" panose="020B0304030504020204" pitchFamily="34" charset="-128"/>
              <a:ea typeface="SST Japanese Pro Light" panose="020B0304030504020204" pitchFamily="34" charset="-128"/>
            </a:endParaRPr>
          </a:p>
          <a:p>
            <a:r>
              <a:rPr kumimoji="1" lang="ja-JP" altLang="en-US" sz="1050" b="1" dirty="0">
                <a:latin typeface="SST Japanese Pro Light" panose="020B0304030504020204" pitchFamily="34" charset="-128"/>
                <a:ea typeface="SST Japanese Pro Light" panose="020B0304030504020204" pitchFamily="34" charset="-128"/>
              </a:rPr>
              <a:t>（肉付け）</a:t>
            </a:r>
          </a:p>
        </p:txBody>
      </p:sp>
      <p:sp>
        <p:nvSpPr>
          <p:cNvPr id="33" name="テキスト ボックス 32">
            <a:extLst>
              <a:ext uri="{FF2B5EF4-FFF2-40B4-BE49-F238E27FC236}">
                <a16:creationId xmlns:a16="http://schemas.microsoft.com/office/drawing/2014/main" id="{1E834292-52D6-61D9-0847-33A19D33AFC4}"/>
              </a:ext>
            </a:extLst>
          </p:cNvPr>
          <p:cNvSpPr txBox="1"/>
          <p:nvPr/>
        </p:nvSpPr>
        <p:spPr>
          <a:xfrm>
            <a:off x="10937827" y="4016619"/>
            <a:ext cx="1011815" cy="253916"/>
          </a:xfrm>
          <a:prstGeom prst="rect">
            <a:avLst/>
          </a:prstGeom>
          <a:noFill/>
        </p:spPr>
        <p:txBody>
          <a:bodyPr wrap="none" rtlCol="0">
            <a:spAutoFit/>
          </a:bodyPr>
          <a:lstStyle/>
          <a:p>
            <a:r>
              <a:rPr kumimoji="1" lang="ja-JP" altLang="en-US" sz="1050" b="1" dirty="0">
                <a:latin typeface="SST Japanese Pro Light" panose="020B0304030504020204" pitchFamily="34" charset="-128"/>
                <a:ea typeface="SST Japanese Pro Light" panose="020B0304030504020204" pitchFamily="34" charset="-128"/>
              </a:rPr>
              <a:t>再利用できる</a:t>
            </a:r>
          </a:p>
        </p:txBody>
      </p:sp>
    </p:spTree>
    <p:extLst>
      <p:ext uri="{BB962C8B-B14F-4D97-AF65-F5344CB8AC3E}">
        <p14:creationId xmlns:p14="http://schemas.microsoft.com/office/powerpoint/2010/main" val="2332798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D01FC-34D3-7701-D9D8-2F74E6609908}"/>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好きこそものの上手なれ</a:t>
            </a:r>
          </a:p>
        </p:txBody>
      </p:sp>
      <p:sp>
        <p:nvSpPr>
          <p:cNvPr id="3" name="コンテンツ プレースホルダー 2">
            <a:extLst>
              <a:ext uri="{FF2B5EF4-FFF2-40B4-BE49-F238E27FC236}">
                <a16:creationId xmlns:a16="http://schemas.microsoft.com/office/drawing/2014/main" id="{CA1453D1-E468-97C6-E321-460B3D86BBCF}"/>
              </a:ext>
            </a:extLst>
          </p:cNvPr>
          <p:cNvSpPr>
            <a:spLocks noGrp="1"/>
          </p:cNvSpPr>
          <p:nvPr>
            <p:ph idx="1"/>
          </p:nvPr>
        </p:nvSpPr>
        <p:spPr/>
        <p:txBody>
          <a:bodyPr>
            <a:normAutofit fontScale="92500" lnSpcReduction="20000"/>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最高の戦略は努力が娯楽化すること</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Try &amp; Error</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の回数をどれだけ増やせるか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同様に憧れというのも、無限のエンジンとなる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ほめて伸ばすのはこういうのが理想的（甘やかしとは違う）</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また負けず嫌いというのも同じで大変良き</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見れば奮い立つ、ああなりたいという存在</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追いかけたい背中が隣にあるというのは幸運なこと</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そういう人はいます</a:t>
            </a:r>
            <a:r>
              <a:rPr kumimoji="1" lang="ja-JP" altLang="en-US">
                <a:latin typeface="UDEV Gothic JPDOC" panose="020B0509020203020207" pitchFamily="49" charset="-128"/>
                <a:ea typeface="UDEV Gothic JPDOC" panose="020B0509020203020207" pitchFamily="49" charset="-128"/>
                <a:cs typeface="UDEV Gothic JPDOC" panose="020B0509020203020207" pitchFamily="49" charset="-128"/>
              </a:rPr>
              <a:t>か？そういう人になれて</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いますか？</a:t>
            </a:r>
          </a:p>
        </p:txBody>
      </p:sp>
    </p:spTree>
    <p:extLst>
      <p:ext uri="{BB962C8B-B14F-4D97-AF65-F5344CB8AC3E}">
        <p14:creationId xmlns:p14="http://schemas.microsoft.com/office/powerpoint/2010/main" val="3992046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16F5D-9B86-1917-DE5E-730FD21765FE}"/>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理想</a:t>
            </a:r>
          </a:p>
        </p:txBody>
      </p:sp>
      <p:sp>
        <p:nvSpPr>
          <p:cNvPr id="3" name="コンテンツ プレースホルダー 2">
            <a:extLst>
              <a:ext uri="{FF2B5EF4-FFF2-40B4-BE49-F238E27FC236}">
                <a16:creationId xmlns:a16="http://schemas.microsoft.com/office/drawing/2014/main" id="{F587D6A4-DEC9-B00E-BC45-68409DC0E985}"/>
              </a:ext>
            </a:extLst>
          </p:cNvPr>
          <p:cNvSpPr>
            <a:spLocks noGrp="1"/>
          </p:cNvSpPr>
          <p:nvPr>
            <p:ph idx="1"/>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技術のピタゴラスイッチ</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既存の技術の組み合わせで、簡単に、楽しく、便利に暮らす</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組み合わせはキレイに切れて、キレイに繋がる</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技術の流行が変わっても、その部分を取り替えてアップデート</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不便を感じている人がいるのなら、それは工学の敗北です</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負けたままで、いいの？</a:t>
            </a:r>
          </a:p>
        </p:txBody>
      </p:sp>
    </p:spTree>
    <p:extLst>
      <p:ext uri="{BB962C8B-B14F-4D97-AF65-F5344CB8AC3E}">
        <p14:creationId xmlns:p14="http://schemas.microsoft.com/office/powerpoint/2010/main" val="4225751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16F5D-9B86-1917-DE5E-730FD21765FE}"/>
              </a:ext>
            </a:extLst>
          </p:cNvPr>
          <p:cNvSpPr>
            <a:spLocks noGrp="1"/>
          </p:cNvSpPr>
          <p:nvPr>
            <p:ph type="title"/>
          </p:nvPr>
        </p:nvSpPr>
        <p:spPr/>
        <p:txBody>
          <a:bodyPr/>
          <a:lstStyle/>
          <a:p>
            <a:r>
              <a:rPr lang="ja-JP" altLang="en-US">
                <a:latin typeface="UDEV Gothic JPDOC" panose="020B0509020203020207" pitchFamily="49" charset="-128"/>
                <a:ea typeface="UDEV Gothic JPDOC" panose="020B0509020203020207" pitchFamily="49" charset="-128"/>
                <a:cs typeface="UDEV Gothic JPDOC" panose="020B0509020203020207" pitchFamily="49" charset="-128"/>
              </a:rPr>
              <a:t>おまけ：裏ノウハウ集</a:t>
            </a:r>
            <a:endParaRPr lang="ja-JP" altLang="en-US"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
        <p:nvSpPr>
          <p:cNvPr id="3" name="コンテンツ プレースホルダー 2">
            <a:extLst>
              <a:ext uri="{FF2B5EF4-FFF2-40B4-BE49-F238E27FC236}">
                <a16:creationId xmlns:a16="http://schemas.microsoft.com/office/drawing/2014/main" id="{F587D6A4-DEC9-B00E-BC45-68409DC0E985}"/>
              </a:ext>
            </a:extLst>
          </p:cNvPr>
          <p:cNvSpPr>
            <a:spLocks noGrp="1"/>
          </p:cNvSpPr>
          <p:nvPr>
            <p:ph idx="1"/>
          </p:nvPr>
        </p:nvSpPr>
        <p:spPr/>
        <p:txBody>
          <a:bodyPr vert="horz" lIns="91440" tIns="45720" rIns="91440" bIns="45720" rtlCol="0" anchor="t">
            <a:normAutofit lnSpcReduction="10000"/>
          </a:bodyPr>
          <a:lstStyle/>
          <a:p>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「ご存じの通り～」といいながらプレゼンすると質問が減る</a:t>
            </a:r>
          </a:p>
          <a:p>
            <a:pPr lvl="1">
              <a:buFont typeface="Courier New" panose="020B0604020202020204" pitchFamily="34" charset="0"/>
              <a:buChar char="o"/>
            </a:pPr>
            <a:r>
              <a:rPr lang="ja-JP" altLang="en-US" sz="1600">
                <a:latin typeface="UDEV Gothic JPDOC" panose="020B0509020203020207" pitchFamily="49" charset="-128"/>
                <a:ea typeface="UDEV Gothic JPDOC" panose="020B0509020203020207" pitchFamily="49" charset="-128"/>
                <a:cs typeface="UDEV Gothic JPDOC" panose="020B0509020203020207" pitchFamily="49" charset="-128"/>
              </a:rPr>
              <a:t>「分からない人います？」とすると質問が減る</a:t>
            </a:r>
          </a:p>
          <a:p>
            <a:pPr lvl="1">
              <a:buFont typeface="Courier New" panose="020B0604020202020204" pitchFamily="34" charset="0"/>
              <a:buChar char="o"/>
            </a:pPr>
            <a:r>
              <a:rPr lang="ja-JP" altLang="en-US" sz="1600">
                <a:latin typeface="UDEV Gothic JPDOC" panose="020B0509020203020207" pitchFamily="49" charset="-128"/>
                <a:ea typeface="UDEV Gothic JPDOC" panose="020B0509020203020207" pitchFamily="49" charset="-128"/>
                <a:cs typeface="UDEV Gothic JPDOC" panose="020B0509020203020207" pitchFamily="49" charset="-128"/>
              </a:rPr>
              <a:t>「気になるところあります？」とすると質問が増える</a:t>
            </a:r>
          </a:p>
          <a:p>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正論は守りのときに持ち出そう</a:t>
            </a:r>
          </a:p>
          <a:p>
            <a:pPr lvl="1">
              <a:buFont typeface="Courier New" panose="020B0604020202020204" pitchFamily="34" charset="0"/>
              <a:buChar char="o"/>
            </a:pPr>
            <a:r>
              <a:rPr lang="ja-JP" altLang="en-US" sz="1800">
                <a:latin typeface="UDEV Gothic JPDOC" panose="020B0509020203020207" pitchFamily="49" charset="-128"/>
                <a:ea typeface="UDEV Gothic JPDOC" panose="020B0509020203020207" pitchFamily="49" charset="-128"/>
                <a:cs typeface="UDEV Gothic JPDOC" panose="020B0509020203020207" pitchFamily="49" charset="-128"/>
              </a:rPr>
              <a:t>正論で殴り合うと落としどころがなくなる</a:t>
            </a:r>
          </a:p>
          <a:p>
            <a:pPr lvl="1">
              <a:buFont typeface="Courier New" panose="020B0604020202020204" pitchFamily="34" charset="0"/>
              <a:buChar char="o"/>
            </a:pPr>
            <a:r>
              <a:rPr lang="ja-JP" altLang="en-US" sz="1800">
                <a:latin typeface="UDEV Gothic JPDOC" panose="020B0509020203020207" pitchFamily="49" charset="-128"/>
                <a:ea typeface="UDEV Gothic JPDOC" panose="020B0509020203020207" pitchFamily="49" charset="-128"/>
                <a:cs typeface="UDEV Gothic JPDOC" panose="020B0509020203020207" pitchFamily="49" charset="-128"/>
              </a:rPr>
              <a:t>頭を下げるのは勝っているとき</a:t>
            </a:r>
            <a:endParaRPr lang="ja-JP" altLang="en-US" sz="18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リーダーは「上に厳しく下に甘く」してればだいたい回る</a:t>
            </a:r>
          </a:p>
          <a:p>
            <a:pPr lvl="1">
              <a:buFont typeface="Courier New" panose="020B0604020202020204" pitchFamily="34" charset="0"/>
              <a:buChar char="o"/>
            </a:pPr>
            <a:r>
              <a:rPr lang="ja-JP" altLang="en-US" sz="1800">
                <a:latin typeface="UDEV Gothic JPDOC" panose="020B0509020203020207" pitchFamily="49" charset="-128"/>
                <a:ea typeface="UDEV Gothic JPDOC" panose="020B0509020203020207" pitchFamily="49" charset="-128"/>
                <a:cs typeface="UDEV Gothic JPDOC" panose="020B0509020203020207" pitchFamily="49" charset="-128"/>
              </a:rPr>
              <a:t>逆をする人はリーダーになってはならない</a:t>
            </a:r>
          </a:p>
          <a:p>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夜に設計して、朝に実装する</a:t>
            </a:r>
            <a:endPar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buFont typeface="Courier New" panose="020B0604020202020204" pitchFamily="34" charset="0"/>
              <a:buChar char="o"/>
            </a:pPr>
            <a:r>
              <a:rPr lang="ja-JP" altLang="en-US" sz="1600">
                <a:latin typeface="UDEV Gothic JPDOC" panose="020B0509020203020207" pitchFamily="49" charset="-128"/>
                <a:ea typeface="UDEV Gothic JPDOC" panose="020B0509020203020207" pitchFamily="49" charset="-128"/>
                <a:cs typeface="UDEV Gothic JPDOC" panose="020B0509020203020207" pitchFamily="49" charset="-128"/>
              </a:rPr>
              <a:t>夜に書いたラブレターは翌朝読み返して出せというのは設計にも当てはまる</a:t>
            </a:r>
          </a:p>
          <a:p>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リーダーは「命令を出す人」ではなく「どうしたらメンバーが命令通りに動くのか」を考える人です</a:t>
            </a:r>
          </a:p>
          <a:p>
            <a:pPr lvl="1">
              <a:buFont typeface="Courier New" panose="020B0604020202020204" pitchFamily="34" charset="0"/>
              <a:buChar char="o"/>
            </a:pPr>
            <a:r>
              <a:rPr lang="ja-JP" altLang="en-US" sz="1600">
                <a:latin typeface="UDEV Gothic JPDOC" panose="020B0509020203020207" pitchFamily="49" charset="-128"/>
                <a:ea typeface="UDEV Gothic JPDOC" panose="020B0509020203020207" pitchFamily="49" charset="-128"/>
                <a:cs typeface="UDEV Gothic JPDOC" panose="020B0509020203020207" pitchFamily="49" charset="-128"/>
              </a:rPr>
              <a:t>進捗確認すれば人が動くと思っているようでは少し足りません</a:t>
            </a:r>
          </a:p>
          <a:p>
            <a:pPr lvl="1">
              <a:buFont typeface="Courier New" panose="020B0604020202020204" pitchFamily="34" charset="0"/>
              <a:buChar char="o"/>
            </a:pPr>
            <a:r>
              <a:rPr lang="ja-JP" altLang="en-US" sz="1600">
                <a:latin typeface="UDEV Gothic JPDOC" panose="020B0509020203020207" pitchFamily="49" charset="-128"/>
                <a:ea typeface="UDEV Gothic JPDOC" panose="020B0509020203020207" pitchFamily="49" charset="-128"/>
                <a:cs typeface="UDEV Gothic JPDOC" panose="020B0509020203020207" pitchFamily="49" charset="-128"/>
              </a:rPr>
              <a:t>自発的に動く仕組みを考えるのが仕事です</a:t>
            </a:r>
            <a:endParaRPr lang="ja-JP" altLang="en-US" sz="16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3782011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16F5D-9B86-1917-DE5E-730FD21765FE}"/>
              </a:ext>
            </a:extLst>
          </p:cNvPr>
          <p:cNvSpPr>
            <a:spLocks noGrp="1"/>
          </p:cNvSpPr>
          <p:nvPr>
            <p:ph type="title"/>
          </p:nvPr>
        </p:nvSpPr>
        <p:spPr/>
        <p:txBody>
          <a:bodyPr/>
          <a:lstStyle/>
          <a:p>
            <a:r>
              <a:rPr lang="ja-JP" altLang="en-US">
                <a:latin typeface="UDEV Gothic JPDOC" panose="020B0509020203020207" pitchFamily="49" charset="-128"/>
                <a:ea typeface="UDEV Gothic JPDOC" panose="020B0509020203020207" pitchFamily="49" charset="-128"/>
                <a:cs typeface="UDEV Gothic JPDOC" panose="020B0509020203020207" pitchFamily="49" charset="-128"/>
              </a:rPr>
              <a:t>おまけ：裏ノウハウ集</a:t>
            </a:r>
            <a:endParaRPr lang="ja-JP" altLang="en-US"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
        <p:nvSpPr>
          <p:cNvPr id="3" name="コンテンツ プレースホルダー 2">
            <a:extLst>
              <a:ext uri="{FF2B5EF4-FFF2-40B4-BE49-F238E27FC236}">
                <a16:creationId xmlns:a16="http://schemas.microsoft.com/office/drawing/2014/main" id="{F587D6A4-DEC9-B00E-BC45-68409DC0E985}"/>
              </a:ext>
            </a:extLst>
          </p:cNvPr>
          <p:cNvSpPr>
            <a:spLocks noGrp="1"/>
          </p:cNvSpPr>
          <p:nvPr>
            <p:ph idx="1"/>
          </p:nvPr>
        </p:nvSpPr>
        <p:spPr/>
        <p:txBody>
          <a:bodyPr vert="horz" lIns="91440" tIns="45720" rIns="91440" bIns="45720" rtlCol="0" anchor="t">
            <a:normAutofit/>
          </a:bodyPr>
          <a:lstStyle/>
          <a:p>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人は資産でありコストではない、資産とコストを混同しないように</a:t>
            </a:r>
            <a:endParaRPr lang="ja-JP">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「上手くいったら優勝、失敗しても準優勝」これぐらいの気持ちでちょうどいい</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人がいちばん騙されるのは過去の自分の経験</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A</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か</a:t>
            </a:r>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B</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かで悩んでいるとき、全く別の</a:t>
            </a:r>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C</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が</a:t>
            </a:r>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より</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良い答えであることが多い</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決断したらそれが正しかったかクヨクヨ悩むより、その決断が正しくなるように動け</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10</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万円と</a:t>
            </a:r>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1000</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円のワインを混ぜると</a:t>
            </a:r>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5</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万</a:t>
            </a:r>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500</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円のワインが</a:t>
            </a:r>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2</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本出来る</a:t>
            </a:r>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ワケ</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がないのであるが、人員に関してはそういう計算が起こる</a:t>
            </a:r>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ので気をつけろ</a:t>
            </a:r>
            <a:endParaRPr lang="en-US" altLang="ja-JP" sz="200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仕様を決めてから納期を決めろ、逆が多いので注意せよ、これはお客様</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の</a:t>
            </a:r>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ためである</a:t>
            </a:r>
            <a:endPar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わかり合えない人と</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は</a:t>
            </a:r>
            <a:r>
              <a:rPr lang="ja-JP" altLang="en-US" sz="2000">
                <a:latin typeface="UDEV Gothic JPDOC" panose="020B0509020203020207" pitchFamily="49" charset="-128"/>
                <a:ea typeface="UDEV Gothic JPDOC" panose="020B0509020203020207" pitchFamily="49" charset="-128"/>
                <a:cs typeface="UDEV Gothic JPDOC" panose="020B0509020203020207" pitchFamily="49" charset="-128"/>
              </a:rPr>
              <a:t>距離を取る</a:t>
            </a:r>
            <a:endPar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en-US" altLang="ja-JP" sz="2000" err="1">
                <a:latin typeface="UDEV Gothic JPDOC" panose="020B0509020203020207" pitchFamily="49" charset="-128"/>
                <a:ea typeface="UDEV Gothic JPDOC" panose="020B0509020203020207" pitchFamily="49" charset="-128"/>
                <a:cs typeface="UDEV Gothic JPDOC" panose="020B0509020203020207" pitchFamily="49" charset="-128"/>
              </a:rPr>
              <a:t>好きな人には親切に、嫌いな人には丁寧に</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en-US" altLang="ja-JP" sz="2000" dirty="0" err="1">
                <a:latin typeface="UDEV Gothic JPDOC" panose="020B0509020203020207" pitchFamily="49" charset="-128"/>
                <a:ea typeface="UDEV Gothic JPDOC" panose="020B0509020203020207" pitchFamily="49" charset="-128"/>
                <a:cs typeface="UDEV Gothic JPDOC" panose="020B0509020203020207" pitchFamily="49" charset="-128"/>
              </a:rPr>
              <a:t>頭を使う仕事をする人は睡眠が重要、寝るとだいたいの問題は解決する</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2314710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16F5D-9B86-1917-DE5E-730FD21765FE}"/>
              </a:ext>
            </a:extLst>
          </p:cNvPr>
          <p:cNvSpPr>
            <a:spLocks noGrp="1"/>
          </p:cNvSpPr>
          <p:nvPr>
            <p:ph type="title"/>
          </p:nvPr>
        </p:nvSpPr>
        <p:spPr/>
        <p:txBody>
          <a:bodyPr/>
          <a:lstStyle/>
          <a:p>
            <a:r>
              <a:rPr lang="ja-JP" altLang="en-US">
                <a:latin typeface="UDEV Gothic JPDOC" panose="020B0509020203020207" pitchFamily="49" charset="-128"/>
                <a:ea typeface="UDEV Gothic JPDOC" panose="020B0509020203020207" pitchFamily="49" charset="-128"/>
                <a:cs typeface="UDEV Gothic JPDOC" panose="020B0509020203020207" pitchFamily="49" charset="-128"/>
              </a:rPr>
              <a:t>おまけ：裏ノウハウ集</a:t>
            </a:r>
            <a:endParaRPr lang="ja-JP" altLang="en-US"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
        <p:nvSpPr>
          <p:cNvPr id="3" name="コンテンツ プレースホルダー 2">
            <a:extLst>
              <a:ext uri="{FF2B5EF4-FFF2-40B4-BE49-F238E27FC236}">
                <a16:creationId xmlns:a16="http://schemas.microsoft.com/office/drawing/2014/main" id="{F587D6A4-DEC9-B00E-BC45-68409DC0E985}"/>
              </a:ext>
            </a:extLst>
          </p:cNvPr>
          <p:cNvSpPr>
            <a:spLocks noGrp="1"/>
          </p:cNvSpPr>
          <p:nvPr>
            <p:ph idx="1"/>
          </p:nvPr>
        </p:nvSpPr>
        <p:spPr/>
        <p:txBody>
          <a:bodyPr vert="horz" lIns="91440" tIns="45720" rIns="91440" bIns="45720" rtlCol="0" anchor="t">
            <a:normAutofit/>
          </a:bodyPr>
          <a:lstStyle/>
          <a:p>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エンジニア座敷わらし説は真実だと思う（面白い仕事と良い環境をお供えすると優秀なエンジニアが寄ってくる、逆もまた然り）</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20</a:t>
            </a:r>
            <a:r>
              <a:rPr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時過ぎて書いているのはコードではなくバグ</a:t>
            </a:r>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3521466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1D77E-67C0-3D97-38AA-B20B911FF857}"/>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改訂履歴</a:t>
            </a:r>
          </a:p>
        </p:txBody>
      </p:sp>
      <p:sp>
        <p:nvSpPr>
          <p:cNvPr id="3" name="コンテンツ プレースホルダー 2">
            <a:extLst>
              <a:ext uri="{FF2B5EF4-FFF2-40B4-BE49-F238E27FC236}">
                <a16:creationId xmlns:a16="http://schemas.microsoft.com/office/drawing/2014/main" id="{A771F52C-4082-4852-176C-1426C6ED97BA}"/>
              </a:ext>
            </a:extLst>
          </p:cNvPr>
          <p:cNvSpPr>
            <a:spLocks noGrp="1"/>
          </p:cNvSpPr>
          <p:nvPr>
            <p:ph idx="1"/>
          </p:nvPr>
        </p:nvSpPr>
        <p:spPr/>
        <p:txBody>
          <a:bodyPr vert="horz" lIns="91440" tIns="45720" rIns="91440" bIns="45720" rtlCol="0" anchor="t">
            <a:normAutofit/>
          </a:bodyPr>
          <a:lstStyle/>
          <a:p>
            <a:r>
              <a:rPr kumimoji="1"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rPr>
              <a:t>2024/10/29</a:t>
            </a:r>
            <a:r>
              <a:rPr kumimoji="1"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　初版（古城智雅）</a:t>
            </a:r>
          </a:p>
          <a:p>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2024/11/01　修正（古城智雅）</a:t>
            </a:r>
            <a:endPar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「予想するために必要なこと」に加筆修正</a:t>
            </a:r>
            <a:endPar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「グレーゾーンは黙ってやれ、うまくやれ」に加筆修正</a:t>
            </a:r>
            <a:endPar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「知っている人を知ろう」に加筆修正</a:t>
            </a:r>
            <a:endPar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「常に手抜きを考える」に加筆修正</a:t>
            </a: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「上手いひと」を追加</a:t>
            </a: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「おまけ：裏ノウハウ集」を追加</a:t>
            </a:r>
            <a:endPar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rPr>
              <a:t>2024/11/12</a:t>
            </a:r>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　修正（古城智雅）</a:t>
            </a:r>
            <a:endPar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「作業時間にも汎用バッファを」を追加</a:t>
            </a:r>
            <a:endParaRPr lang="en-US" altLang="ja-JP" sz="1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lang="ja-JP" altLang="en-US" sz="1400" dirty="0">
                <a:latin typeface="UDEV Gothic JPDOC" panose="020B0509020203020207" pitchFamily="49" charset="-128"/>
                <a:ea typeface="UDEV Gothic JPDOC" panose="020B0509020203020207" pitchFamily="49" charset="-128"/>
                <a:cs typeface="UDEV Gothic JPDOC" panose="020B0509020203020207" pitchFamily="49" charset="-128"/>
              </a:rPr>
              <a:t>「おまけ：裏ノウハウ集」に加筆修正</a:t>
            </a:r>
          </a:p>
        </p:txBody>
      </p:sp>
    </p:spTree>
    <p:extLst>
      <p:ext uri="{BB962C8B-B14F-4D97-AF65-F5344CB8AC3E}">
        <p14:creationId xmlns:p14="http://schemas.microsoft.com/office/powerpoint/2010/main" val="425348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99888-562B-82E0-1780-BB8F803AF325}"/>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コードは再利用されるつもりで</a:t>
            </a:r>
          </a:p>
        </p:txBody>
      </p:sp>
      <p:sp>
        <p:nvSpPr>
          <p:cNvPr id="3" name="コンテンツ プレースホルダー 2">
            <a:extLst>
              <a:ext uri="{FF2B5EF4-FFF2-40B4-BE49-F238E27FC236}">
                <a16:creationId xmlns:a16="http://schemas.microsoft.com/office/drawing/2014/main" id="{EC2339A1-4D9C-7F33-EDC0-822132839012}"/>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あなたが作るコードは誰かが再利用する前提で</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にはアーキテクチャの意図が現れなければいけない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は適切か？</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変更は利用者側のコード変更を強要する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スキニーモデルでも</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は確定してスタブ実装すること</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提供する</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はテスト済みが最低限の礼儀（スタブ実装でも）</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テスト済みの実績あるコードを利用するから、利用者はテスト範囲を狭められる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だから提供するあなたのコードは安定動作している必要がある</a:t>
            </a:r>
          </a:p>
        </p:txBody>
      </p:sp>
    </p:spTree>
    <p:extLst>
      <p:ext uri="{BB962C8B-B14F-4D97-AF65-F5344CB8AC3E}">
        <p14:creationId xmlns:p14="http://schemas.microsoft.com/office/powerpoint/2010/main" val="277493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E4954-A4DB-823B-7FE4-C48853D30195}"/>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百聞は一見に如かず</a:t>
            </a:r>
          </a:p>
        </p:txBody>
      </p:sp>
      <p:sp>
        <p:nvSpPr>
          <p:cNvPr id="3" name="コンテンツ プレースホルダー 2">
            <a:extLst>
              <a:ext uri="{FF2B5EF4-FFF2-40B4-BE49-F238E27FC236}">
                <a16:creationId xmlns:a16="http://schemas.microsoft.com/office/drawing/2014/main" id="{D34C7E0B-2AFF-C9F5-D575-96B9E7402B38}"/>
              </a:ext>
            </a:extLst>
          </p:cNvPr>
          <p:cNvSpPr>
            <a:spLocks noGrp="1"/>
          </p:cNvSpPr>
          <p:nvPr>
            <p:ph idx="1"/>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エンジニアは画を描こう</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意図が固まらないと画にはならない</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会話だけの空中戦は誤解のもと</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向かい合って言いあうより、一緒に画を眺めるスタンスで</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特にテレコンや</a:t>
            </a:r>
            <a:r>
              <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rPr>
              <a:t>Slack</a:t>
            </a:r>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で設計を進めるときには必須</a:t>
            </a:r>
            <a:endParaRPr kumimoji="1" lang="en-US" altLang="ja-JP"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308505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B9C3F6-B10F-1C36-CCDC-EAF97799762E}"/>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構造を常に予想する</a:t>
            </a:r>
          </a:p>
        </p:txBody>
      </p:sp>
      <p:sp>
        <p:nvSpPr>
          <p:cNvPr id="3" name="コンテンツ プレースホルダー 2">
            <a:extLst>
              <a:ext uri="{FF2B5EF4-FFF2-40B4-BE49-F238E27FC236}">
                <a16:creationId xmlns:a16="http://schemas.microsoft.com/office/drawing/2014/main" id="{2DED06CE-79CD-C3E4-A2C6-91F77B02DD0B}"/>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自分がこの機能を実現するならどうやるか、それは美しいか？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そして実際の構造を調べて、予想と答え合わせする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違いを明確にする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気づかなかった</a:t>
            </a:r>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Pros/Cons</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があったはず</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これを常時無意識で考えるクセをつける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なんなら自分の仕事以外の領域でも良い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広く浅くをきっかけに広く深くなればいい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底力ってのは複数の領域の掛け算ができるか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ぶっちゃけこの習慣がいちばん効く</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未知の技術の理解が段違いに早くなる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224010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9AADB-5EC6-D7D4-D028-C11B6363025D}"/>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予想するために必要なこと</a:t>
            </a:r>
          </a:p>
        </p:txBody>
      </p:sp>
      <p:sp>
        <p:nvSpPr>
          <p:cNvPr id="3" name="コンテンツ プレースホルダー 2">
            <a:extLst>
              <a:ext uri="{FF2B5EF4-FFF2-40B4-BE49-F238E27FC236}">
                <a16:creationId xmlns:a16="http://schemas.microsoft.com/office/drawing/2014/main" id="{2040A246-8B8C-9AB9-D240-68BECC3152CA}"/>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勉強しないと視野が狭くなる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勉強しないとわずかな知識だけで理解しようとするので、あり得ない仕組みを仮定して「分からない」を埋め立て始める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分からないものの多さが分からないから、なんでも知っている気分になってしまう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ハンマーしか持っていなければ、全ての問題は釘に見えるものです</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だから構造を予想したら必ず答え合わせをすること</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そして知らなかった仕組みを知ること</a:t>
            </a:r>
          </a:p>
        </p:txBody>
      </p:sp>
    </p:spTree>
    <p:extLst>
      <p:ext uri="{BB962C8B-B14F-4D97-AF65-F5344CB8AC3E}">
        <p14:creationId xmlns:p14="http://schemas.microsoft.com/office/powerpoint/2010/main" val="184797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396533-841B-BB54-E0C5-3B2831BB8C7F}"/>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デバッグは想像力</a:t>
            </a:r>
          </a:p>
        </p:txBody>
      </p:sp>
      <p:sp>
        <p:nvSpPr>
          <p:cNvPr id="3" name="コンテンツ プレースホルダー 2">
            <a:extLst>
              <a:ext uri="{FF2B5EF4-FFF2-40B4-BE49-F238E27FC236}">
                <a16:creationId xmlns:a16="http://schemas.microsoft.com/office/drawing/2014/main" id="{5F021EC8-11B6-DECF-1A71-4C83A109F3F8}"/>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動的、静的、両面から不具合の動きを見る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仕組みを知れば想像力のレベルが上がる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仕組みに対する解像度がどれくらい高いか？</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例えば「</a:t>
            </a:r>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Linux</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コンソールでキーボードを押して文字が表示される」現象をどれくらい分解して説明出来る？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知らなくてもシステムとして利用すれば機能の実装はできる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でも不具合が起きたときどこまで特定出来るかは理解の分解能による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結果から原因を遡るのは難しいが、逆は非常にシンプルなことが多い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予想した原因が結果に結びつくまでにレアな条件が必要なら、多分間違っている</a:t>
            </a:r>
          </a:p>
        </p:txBody>
      </p:sp>
    </p:spTree>
    <p:extLst>
      <p:ext uri="{BB962C8B-B14F-4D97-AF65-F5344CB8AC3E}">
        <p14:creationId xmlns:p14="http://schemas.microsoft.com/office/powerpoint/2010/main" val="77002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586C4-2D51-7995-156E-B56A2D0E0657}"/>
              </a:ext>
            </a:extLst>
          </p:cNvPr>
          <p:cNvSpPr>
            <a:spLocks noGrp="1"/>
          </p:cNvSpPr>
          <p:nvPr>
            <p:ph type="title"/>
          </p:nvPr>
        </p:nvSpPr>
        <p:spPr/>
        <p:txBody>
          <a:bodyPr/>
          <a:lstStyle/>
          <a:p>
            <a:r>
              <a:rPr kumimoji="1" lang="ja-JP" altLang="en-US" dirty="0">
                <a:latin typeface="UDEV Gothic JPDOC" panose="020B0509020203020207" pitchFamily="49" charset="-128"/>
                <a:ea typeface="UDEV Gothic JPDOC" panose="020B0509020203020207" pitchFamily="49" charset="-128"/>
                <a:cs typeface="UDEV Gothic JPDOC" panose="020B0509020203020207" pitchFamily="49" charset="-128"/>
              </a:rPr>
              <a:t>全体の作業を一気通貫で考える</a:t>
            </a:r>
          </a:p>
        </p:txBody>
      </p:sp>
      <p:sp>
        <p:nvSpPr>
          <p:cNvPr id="3" name="コンテンツ プレースホルダー 2">
            <a:extLst>
              <a:ext uri="{FF2B5EF4-FFF2-40B4-BE49-F238E27FC236}">
                <a16:creationId xmlns:a16="http://schemas.microsoft.com/office/drawing/2014/main" id="{9313C209-D3CC-D416-19AE-73C31512142D}"/>
              </a:ext>
            </a:extLst>
          </p:cNvPr>
          <p:cNvSpPr>
            <a:spLocks noGrp="1"/>
          </p:cNvSpPr>
          <p:nvPr>
            <p:ph idx="1"/>
          </p:nvPr>
        </p:nvSpPr>
        <p:spPr/>
        <p:txBody>
          <a:bodyPr>
            <a:normAutofit/>
          </a:bodyPr>
          <a:lstStyle/>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なぜこんな要求が来たかを確認しよう</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自分に与えられた領域だけを実装をするというスタンスではダメ</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もしかしたらもっと適切な機能や</a:t>
            </a:r>
            <a:r>
              <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があるかもしれない</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こんなの素人でも作れるというシンプルさでちょうど良い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「面倒くさい」と言った時は多分やること（工数）が見えている</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pPr lvl="1"/>
            <a:r>
              <a:rPr kumimoji="1" lang="ja-JP" altLang="en-US" sz="2000" dirty="0">
                <a:latin typeface="UDEV Gothic JPDOC" panose="020B0509020203020207" pitchFamily="49" charset="-128"/>
                <a:ea typeface="UDEV Gothic JPDOC" panose="020B0509020203020207" pitchFamily="49" charset="-128"/>
                <a:cs typeface="UDEV Gothic JPDOC" panose="020B0509020203020207" pitchFamily="49" charset="-128"/>
              </a:rPr>
              <a:t>「がんばります」と言ったときは目処が立っていないので要注意</a:t>
            </a:r>
            <a:endParaRPr kumimoji="1" lang="en-US" altLang="ja-JP" sz="20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特に低レイヤーほど「なに作れば良いか？」を利用者に聞いてはいけない</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「どう使いたいか？何に使いたいか？」を聞いて</a:t>
            </a:r>
            <a:r>
              <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rPr>
              <a:t>API</a:t>
            </a:r>
            <a:r>
              <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rPr>
              <a:t>を提供するべき</a:t>
            </a:r>
            <a:endParaRPr kumimoji="1" lang="en-US" altLang="ja-JP" sz="2400" dirty="0">
              <a:latin typeface="UDEV Gothic JPDOC" panose="020B0509020203020207" pitchFamily="49" charset="-128"/>
              <a:ea typeface="UDEV Gothic JPDOC" panose="020B0509020203020207" pitchFamily="49" charset="-128"/>
              <a:cs typeface="UDEV Gothic JPDOC" panose="020B0509020203020207" pitchFamily="49" charset="-128"/>
            </a:endParaRPr>
          </a:p>
          <a:p>
            <a:endParaRPr kumimoji="1" lang="ja-JP" altLang="en-US" sz="2400" dirty="0">
              <a:latin typeface="UDEV Gothic JPDOC" panose="020B0509020203020207" pitchFamily="49" charset="-128"/>
              <a:ea typeface="UDEV Gothic JPDOC" panose="020B0509020203020207" pitchFamily="49" charset="-128"/>
              <a:cs typeface="UDEV Gothic JPDOC" panose="020B0509020203020207" pitchFamily="49" charset="-128"/>
            </a:endParaRPr>
          </a:p>
        </p:txBody>
      </p:sp>
    </p:spTree>
    <p:extLst>
      <p:ext uri="{BB962C8B-B14F-4D97-AF65-F5344CB8AC3E}">
        <p14:creationId xmlns:p14="http://schemas.microsoft.com/office/powerpoint/2010/main" val="34605637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FAD4D6C86147154FBFE92300BDCB179D" ma:contentTypeVersion="10" ma:contentTypeDescription="新しいドキュメントを作成します。" ma:contentTypeScope="" ma:versionID="0507b9fc4fcf212e32a1c51543fce527">
  <xsd:schema xmlns:xsd="http://www.w3.org/2001/XMLSchema" xmlns:xs="http://www.w3.org/2001/XMLSchema" xmlns:p="http://schemas.microsoft.com/office/2006/metadata/properties" xmlns:ns2="27246a95-eae9-4800-bd0d-0decb764545c" xmlns:ns3="43d570f1-819f-47b5-82ab-64899ad16989" targetNamespace="http://schemas.microsoft.com/office/2006/metadata/properties" ma:root="true" ma:fieldsID="b6ade9ebd71885bbc1e6e67d81e65181" ns2:_="" ns3:_="">
    <xsd:import namespace="27246a95-eae9-4800-bd0d-0decb764545c"/>
    <xsd:import namespace="43d570f1-819f-47b5-82ab-64899ad1698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246a95-eae9-4800-bd0d-0decb76454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3d570f1-819f-47b5-82ab-64899ad16989"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618A3E-06F2-41B7-BF68-2C1473EB43EE}">
  <ds:schemaRefs>
    <ds:schemaRef ds:uri="http://purl.org/dc/elements/1.1/"/>
    <ds:schemaRef ds:uri="http://schemas.microsoft.com/office/2006/metadata/properties"/>
    <ds:schemaRef ds:uri="http://schemas.openxmlformats.org/package/2006/metadata/core-properties"/>
    <ds:schemaRef ds:uri="43d570f1-819f-47b5-82ab-64899ad16989"/>
    <ds:schemaRef ds:uri="http://schemas.microsoft.com/office/infopath/2007/PartnerControls"/>
    <ds:schemaRef ds:uri="http://purl.org/dc/terms/"/>
    <ds:schemaRef ds:uri="http://schemas.microsoft.com/office/2006/documentManagement/types"/>
    <ds:schemaRef ds:uri="27246a95-eae9-4800-bd0d-0decb764545c"/>
    <ds:schemaRef ds:uri="http://www.w3.org/XML/1998/namespace"/>
    <ds:schemaRef ds:uri="http://purl.org/dc/dcmitype/"/>
  </ds:schemaRefs>
</ds:datastoreItem>
</file>

<file path=customXml/itemProps2.xml><?xml version="1.0" encoding="utf-8"?>
<ds:datastoreItem xmlns:ds="http://schemas.openxmlformats.org/officeDocument/2006/customXml" ds:itemID="{CCBE1515-9B17-477D-B67D-4D5CBAE13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246a95-eae9-4800-bd0d-0decb764545c"/>
    <ds:schemaRef ds:uri="43d570f1-819f-47b5-82ab-64899ad16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A9907E-2646-4843-A43E-D4C2F171B993}">
  <ds:schemaRefs>
    <ds:schemaRef ds:uri="http://schemas.microsoft.com/sharepoint/v3/contenttype/forms"/>
  </ds:schemaRefs>
</ds:datastoreItem>
</file>

<file path=docMetadata/LabelInfo.xml><?xml version="1.0" encoding="utf-8"?>
<clbl:labelList xmlns:clbl="http://schemas.microsoft.com/office/2020/mipLabelMetadata">
  <clbl:label id="{1f8e20e6-048a-4bad-a26b-318dd1cd4d47}" enabled="1" method="Privileged" siteId="{66c65d8a-9158-4521-a2d8-664963db48e4}" removed="0"/>
</clbl:labelList>
</file>

<file path=docProps/app.xml><?xml version="1.0" encoding="utf-8"?>
<Properties xmlns="http://schemas.openxmlformats.org/officeDocument/2006/extended-properties" xmlns:vt="http://schemas.openxmlformats.org/officeDocument/2006/docPropsVTypes">
  <Template/>
  <TotalTime>682</TotalTime>
  <Words>3264</Words>
  <Application>Microsoft Office PowerPoint</Application>
  <PresentationFormat>ワイド画面</PresentationFormat>
  <Paragraphs>334</Paragraphs>
  <Slides>35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SST Japanese Pro Light</vt:lpstr>
      <vt:lpstr>UDEV Gothic JPDOC</vt:lpstr>
      <vt:lpstr>游ゴシック</vt:lpstr>
      <vt:lpstr>游ゴシック Light</vt:lpstr>
      <vt:lpstr>Arial</vt:lpstr>
      <vt:lpstr>Courier New</vt:lpstr>
      <vt:lpstr>Office テーマ</vt:lpstr>
      <vt:lpstr>エンジニアノウハウ集</vt:lpstr>
      <vt:lpstr>予定の半分で完成を目指す</vt:lpstr>
      <vt:lpstr>完成に近づけるサイクル</vt:lpstr>
      <vt:lpstr>コードは再利用されるつもりで</vt:lpstr>
      <vt:lpstr>百聞は一見に如かず</vt:lpstr>
      <vt:lpstr>構造を常に予想する</vt:lpstr>
      <vt:lpstr>予想するために必要なこと</vt:lpstr>
      <vt:lpstr>デバッグは想像力</vt:lpstr>
      <vt:lpstr>全体の作業を一気通貫で考える</vt:lpstr>
      <vt:lpstr>測定による見える化</vt:lpstr>
      <vt:lpstr>必ず運用を考える</vt:lpstr>
      <vt:lpstr>約束は守る</vt:lpstr>
      <vt:lpstr>納期か、品質か、コストか</vt:lpstr>
      <vt:lpstr>近しい技術知識を繋げていこう</vt:lpstr>
      <vt:lpstr>段取り重要</vt:lpstr>
      <vt:lpstr>作業時間にも汎用バッファを</vt:lpstr>
      <vt:lpstr>失敗から学ぶ</vt:lpstr>
      <vt:lpstr>リーダーや上司は笑ってろ</vt:lpstr>
      <vt:lpstr>修羅場に強い人とは</vt:lpstr>
      <vt:lpstr>グレーゾーンは黙ってやれ、うまくやれ</vt:lpstr>
      <vt:lpstr>知っている人を知ろう</vt:lpstr>
      <vt:lpstr>コミュニケーションの増やし方</vt:lpstr>
      <vt:lpstr>エンジニアとしての審美眼</vt:lpstr>
      <vt:lpstr>全てを疑え、特に自分自身を疑え</vt:lpstr>
      <vt:lpstr>会議は先読みの訓練の場</vt:lpstr>
      <vt:lpstr>議論では相手の話を聞く</vt:lpstr>
      <vt:lpstr>常に手抜きを考える</vt:lpstr>
      <vt:lpstr>上手いひと</vt:lpstr>
      <vt:lpstr>この仕事をする限り勉強は終わらない</vt:lpstr>
      <vt:lpstr>好きこそものの上手なれ</vt:lpstr>
      <vt:lpstr>理想</vt:lpstr>
      <vt:lpstr>おまけ：裏ノウハウ集</vt:lpstr>
      <vt:lpstr>おまけ：裏ノウハウ集</vt:lpstr>
      <vt:lpstr>おまけ：裏ノウハウ集</vt:lpstr>
      <vt:lpstr>改訂履歴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Kojo, Tomomasa (SEC)</dc:creator>
  <cp:lastModifiedBy>Kojo, Tomomasa (SEC)</cp:lastModifiedBy>
  <cp:revision>2</cp:revision>
  <dcterms:created xsi:type="dcterms:W3CDTF">2024-09-25T05:41:41Z</dcterms:created>
  <dcterms:modified xsi:type="dcterms:W3CDTF">2024-11-15T02:41:06Z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0x010100FAD4D6C86147154FBFE92300BDCB179D</vt:lpwstr>
  </property>
</Properties>
</file>