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20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23478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МОСКОВСКИЙ ГОСУДАРСТВЕННЫЙ ТЕХНИЧЕСКИЙ УНИВЕРСИТЕТ  ИМЕНИ Н.Э.БАУМАНА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logo-bmstu-bi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55576" y="555526"/>
            <a:ext cx="919579" cy="1080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6" y="843558"/>
            <a:ext cx="5476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НУК «РЛМ» Кафедра РЛ-6 «Технологии  приборостроения»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1635646"/>
            <a:ext cx="2442207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Власов Евгений Юрьевич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2139702"/>
            <a:ext cx="6192688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ОПТИМИЗАЦИЯ ПРОЦЕССА ТЕРМИЧЕСКОГО ОКИСЛЕНИЯ МОНОКРИСТАЛЛИЧЕСКОГО КРЕМНИЯ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3507854"/>
            <a:ext cx="702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д.т.н., профессор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Шашурин Василий Дмитриевич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944" y="4587974"/>
            <a:ext cx="1213024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Москва, 2018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0"/>
            <a:ext cx="5040560" cy="483518"/>
          </a:xfrm>
        </p:spPr>
        <p:txBody>
          <a:bodyPr>
            <a:norm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Актуальность работы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3680" y="483518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Печь термического оксидирования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Tempress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TS6303 </a:t>
            </a:r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для сухого и влажного оксидирования с автоматической загрузкой подложек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83518"/>
            <a:ext cx="2810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Преимущества термического оксидирования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771550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latin typeface="Times New Roman" pitchFamily="18" charset="0"/>
                <a:cs typeface="Times New Roman" pitchFamily="18" charset="0"/>
              </a:rPr>
              <a:t>экологичность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процесса</a:t>
            </a:r>
          </a:p>
          <a:p>
            <a:pPr>
              <a:buFont typeface="Arial" pitchFamily="34" charset="0"/>
              <a:buChar char="•"/>
            </a:pP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возможность полного исключения процесса грунтования</a:t>
            </a:r>
          </a:p>
          <a:p>
            <a:pPr>
              <a:buFont typeface="Arial" pitchFamily="34" charset="0"/>
              <a:buChar char="•"/>
            </a:pP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получение оксидной пленки с антикоррозийными свойствами</a:t>
            </a:r>
          </a:p>
          <a:p>
            <a:pPr>
              <a:buFont typeface="Arial" pitchFamily="34" charset="0"/>
              <a:buChar char="•"/>
            </a:pP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отказ от применения химикатов</a:t>
            </a:r>
          </a:p>
          <a:p>
            <a:pPr>
              <a:buFont typeface="Arial" pitchFamily="34" charset="0"/>
              <a:buChar char="•"/>
            </a:pP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полный отказ от промывки, нейтрализации и сушки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355726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Термическое оксидирования используется в различных областях техники 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003798"/>
            <a:ext cx="122501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Продукция МЭМС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oxid_exampl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291830"/>
            <a:ext cx="1051557" cy="740296"/>
          </a:xfrm>
          <a:prstGeom prst="rect">
            <a:avLst/>
          </a:prstGeom>
        </p:spPr>
      </p:pic>
      <p:pic>
        <p:nvPicPr>
          <p:cNvPr id="11" name="Рисунок 10" descr="oxid_example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3291830"/>
            <a:ext cx="1152128" cy="7661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91680" y="3003798"/>
            <a:ext cx="331236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Защитные покрытия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Рисунок 21" descr="TEMPRESS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48" y="1131590"/>
            <a:ext cx="1796819" cy="13476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516216" y="293179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Схема образования 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SiO</a:t>
            </a:r>
            <a:r>
              <a:rPr lang="en-US" sz="1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 на поверхности моно - 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Si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Рисунок 23" descr="OxDi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864" y="555526"/>
            <a:ext cx="2606228" cy="275061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9672" y="451596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?</a:t>
            </a:r>
          </a:p>
        </p:txBody>
      </p:sp>
      <p:pic>
        <p:nvPicPr>
          <p:cNvPr id="26" name="Рисунок 25" descr="method-draw-ima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16216" y="3437143"/>
            <a:ext cx="2474218" cy="17063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44208" y="386789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SiO2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8224" y="4443958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Si</a:t>
            </a:r>
            <a:endParaRPr lang="ru-RU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380312" y="3363838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, H</a:t>
            </a:r>
            <a:r>
              <a:rPr lang="en-US" sz="1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6336" y="3795886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Диффузия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092280" y="4371950"/>
            <a:ext cx="134844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Si + O</a:t>
            </a:r>
            <a:r>
              <a:rPr lang="en-US" sz="1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= SiO</a:t>
            </a:r>
            <a:r>
              <a:rPr lang="en-US" sz="1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ru-RU" sz="1000" baseline="-25000" dirty="0" smtClean="0">
                <a:latin typeface="Times New Roman" pitchFamily="18" charset="0"/>
                <a:cs typeface="Times New Roman" pitchFamily="18" charset="0"/>
              </a:rPr>
              <a:t>ИЛИ</a:t>
            </a:r>
            <a:endParaRPr lang="en-US" sz="1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Si + 2H</a:t>
            </a:r>
            <a:r>
              <a:rPr lang="en-US" sz="1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O = SiO</a:t>
            </a:r>
            <a:r>
              <a:rPr lang="en-US" sz="10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+2H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1920" y="3939902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Срез на </a:t>
            </a:r>
            <a:r>
              <a:rPr lang="ru-RU" dirty="0" err="1" smtClean="0"/>
              <a:t>СЭМе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421555"/>
          </a:xfrm>
        </p:spPr>
        <p:txBody>
          <a:bodyPr>
            <a:norm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Структурная схема технологического процесса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 descr="ThermalOxid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555526"/>
            <a:ext cx="5256584" cy="1944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9912" y="2715766"/>
            <a:ext cx="2026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Схема расположения подложки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555526"/>
            <a:ext cx="15808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Основные соотношения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16216" y="2715766"/>
            <a:ext cx="2627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Оценка равномерности распределения толщины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219822"/>
            <a:ext cx="1603394" cy="12592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21555"/>
          </a:xfrm>
        </p:spPr>
        <p:txBody>
          <a:bodyPr>
            <a:norm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Анализ состояния проблемы растрескивания и неравномерности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 descr="oxid_defe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915566"/>
            <a:ext cx="2576885" cy="3435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147</Words>
  <Application>Microsoft Office PowerPoint</Application>
  <PresentationFormat>Экран (16:9)</PresentationFormat>
  <Paragraphs>32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Актуальность работы</vt:lpstr>
      <vt:lpstr>Структурная схема технологического процесса</vt:lpstr>
      <vt:lpstr>Анализ состояния проблемы растрескивания и неравномерности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vlasove</dc:creator>
  <cp:lastModifiedBy>vlasove</cp:lastModifiedBy>
  <cp:revision>40</cp:revision>
  <dcterms:created xsi:type="dcterms:W3CDTF">2018-03-27T12:44:51Z</dcterms:created>
  <dcterms:modified xsi:type="dcterms:W3CDTF">2018-03-28T06:27:48Z</dcterms:modified>
</cp:coreProperties>
</file>