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F1EE-23B7-43C4-B6A6-270F9C56AB86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689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F1EE-23B7-43C4-B6A6-270F9C56AB86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826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F1EE-23B7-43C4-B6A6-270F9C56AB86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894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F1EE-23B7-43C4-B6A6-270F9C56AB86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833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F1EE-23B7-43C4-B6A6-270F9C56AB86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8007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F1EE-23B7-43C4-B6A6-270F9C56AB86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8145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F1EE-23B7-43C4-B6A6-270F9C56AB86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145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F1EE-23B7-43C4-B6A6-270F9C56AB86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36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F1EE-23B7-43C4-B6A6-270F9C56AB86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pPr/>
              <a:t>‹#›</a:t>
            </a:fld>
            <a:fld id="{3D3B0FF8-5E9B-44C6-AB61-446E39F1B6B9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661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F1EE-23B7-43C4-B6A6-270F9C56AB86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31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F1EE-23B7-43C4-B6A6-270F9C56AB86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13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F1EE-23B7-43C4-B6A6-270F9C56AB86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2096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F1EE-23B7-43C4-B6A6-270F9C56AB86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87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F1EE-23B7-43C4-B6A6-270F9C56AB86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704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F1EE-23B7-43C4-B6A6-270F9C56AB86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18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AF1EE-23B7-43C4-B6A6-270F9C56AB86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08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AF1EE-23B7-43C4-B6A6-270F9C56AB86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09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384208" y="2086187"/>
            <a:ext cx="73404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u="sng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ChatGPT</a:t>
            </a:r>
            <a:r>
              <a:rPr lang="ja-JP" altLang="en-US" sz="5400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の悪用と検証</a:t>
            </a:r>
            <a:endParaRPr lang="ja-JP" altLang="en-US" sz="54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466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911265" y="523393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目次</a:t>
            </a:r>
            <a:endParaRPr lang="ja-JP" altLang="en-US" sz="54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23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6" y="1803400"/>
            <a:ext cx="10172620" cy="1032933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54599" y="0"/>
            <a:ext cx="17246599" cy="990600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358" y="1516853"/>
            <a:ext cx="3324689" cy="65731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989667" y="3132667"/>
            <a:ext cx="669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とても恐ろしい発言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133" y="3159331"/>
            <a:ext cx="12412133" cy="3698669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-300646" y="1466333"/>
            <a:ext cx="13534047" cy="851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737" y="2428279"/>
            <a:ext cx="2543530" cy="613892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28" y="3244707"/>
            <a:ext cx="4105848" cy="2867425"/>
          </a:xfrm>
          <a:prstGeom prst="rect">
            <a:avLst/>
          </a:prstGeom>
        </p:spPr>
      </p:pic>
      <p:sp>
        <p:nvSpPr>
          <p:cNvPr id="16" name="正方形/長方形 15"/>
          <p:cNvSpPr/>
          <p:nvPr/>
        </p:nvSpPr>
        <p:spPr>
          <a:xfrm>
            <a:off x="5071533" y="3632200"/>
            <a:ext cx="6163734" cy="1676400"/>
          </a:xfrm>
          <a:prstGeom prst="rect">
            <a:avLst/>
          </a:prstGeom>
          <a:solidFill>
            <a:srgbClr val="F7F7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344" y="3424205"/>
            <a:ext cx="847843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70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7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</TotalTime>
  <Words>9</Words>
  <Application>Microsoft Office PowerPoint</Application>
  <PresentationFormat>ワイド画面</PresentationFormat>
  <Paragraphs>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メイリオ</vt:lpstr>
      <vt:lpstr>Arial</vt:lpstr>
      <vt:lpstr>Century Gothic</vt:lpstr>
      <vt:lpstr>Wingdings 3</vt:lpstr>
      <vt:lpstr>ウィスプ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埼玉県教育委員会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埼玉県教育委員会</dc:creator>
  <cp:lastModifiedBy>埼玉県教育委員会</cp:lastModifiedBy>
  <cp:revision>8</cp:revision>
  <dcterms:created xsi:type="dcterms:W3CDTF">2023-07-07T02:48:16Z</dcterms:created>
  <dcterms:modified xsi:type="dcterms:W3CDTF">2023-07-12T01:51:49Z</dcterms:modified>
</cp:coreProperties>
</file>