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2" r:id="rId4"/>
    <p:sldId id="284" r:id="rId5"/>
    <p:sldId id="285" r:id="rId6"/>
    <p:sldId id="286" r:id="rId7"/>
    <p:sldId id="287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970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50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67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41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185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7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554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08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5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64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68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7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84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96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74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2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53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95FCC1-AB66-4736-B728-680C9BE259AB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EDAA77-CD7E-41E6-93F6-06B5BD6055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3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rot="21420000">
            <a:off x="26593" y="2179524"/>
            <a:ext cx="11183716" cy="1309093"/>
          </a:xfrm>
        </p:spPr>
        <p:txBody>
          <a:bodyPr>
            <a:normAutofit/>
          </a:bodyPr>
          <a:lstStyle/>
          <a:p>
            <a:r>
              <a:rPr kumimoji="1" lang="ja-JP" altLang="en-US" sz="720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コンピュータシステム技術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 rot="21420000">
            <a:off x="4427787" y="5045674"/>
            <a:ext cx="1917008" cy="695840"/>
          </a:xfrm>
        </p:spPr>
        <p:txBody>
          <a:bodyPr/>
          <a:lstStyle/>
          <a:p>
            <a:r>
              <a:rPr kumimoji="1"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加藤大輔</a:t>
            </a:r>
          </a:p>
        </p:txBody>
      </p:sp>
    </p:spTree>
    <p:extLst>
      <p:ext uri="{BB962C8B-B14F-4D97-AF65-F5344CB8AC3E}">
        <p14:creationId xmlns:p14="http://schemas.microsoft.com/office/powerpoint/2010/main" val="20903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0892" y="173182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VB</a:t>
            </a:r>
            <a:r>
              <a:rPr kumimoji="1"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内での図形描画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00892" y="1493823"/>
            <a:ext cx="11575472" cy="4214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引数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sender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を利用することで、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1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つのプロシージャで処理できる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!!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20124" t="26336" r="26141" b="34860"/>
          <a:stretch/>
        </p:blipFill>
        <p:spPr>
          <a:xfrm>
            <a:off x="729874" y="2271346"/>
            <a:ext cx="98679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2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0892" y="173182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VB</a:t>
            </a:r>
            <a:r>
              <a:rPr kumimoji="1"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内での図形描画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00892" y="1195047"/>
            <a:ext cx="11575472" cy="4214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引数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sender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は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、イベントの発生源と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なった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コントロールなどを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参照をしている</a:t>
            </a: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　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Handles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には対象の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Windows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フォーム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ボタン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を追加する</a:t>
            </a: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発生したイベントのテキストがボタン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1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のテキストだったら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…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20124" t="26336" r="26141" b="68302"/>
          <a:stretch/>
        </p:blipFill>
        <p:spPr>
          <a:xfrm>
            <a:off x="663199" y="2310352"/>
            <a:ext cx="9867900" cy="53522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20124" t="32424" r="26141" b="63377"/>
          <a:stretch/>
        </p:blipFill>
        <p:spPr>
          <a:xfrm>
            <a:off x="663199" y="3918023"/>
            <a:ext cx="9867900" cy="4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6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0892" y="173182"/>
            <a:ext cx="10396882" cy="1151965"/>
          </a:xfrm>
        </p:spPr>
        <p:txBody>
          <a:bodyPr/>
          <a:lstStyle/>
          <a:p>
            <a:r>
              <a:rPr kumimoji="1"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今回の内容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00892" y="1201082"/>
            <a:ext cx="11838708" cy="4765964"/>
          </a:xfrm>
        </p:spPr>
        <p:txBody>
          <a:bodyPr anchor="t">
            <a:normAutofit/>
          </a:bodyPr>
          <a:lstStyle/>
          <a:p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ダルマ積み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(VB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内での図形の利用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</a:p>
          <a:p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アクションゲームのフラグ管理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　　　　　　　　　　　　　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lang="ja-JP" altLang="en-US" sz="2800" u="sng" cap="none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中間テスト</a:t>
            </a:r>
            <a:endParaRPr lang="en-US" altLang="ja-JP" sz="2800" u="sng" cap="none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81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0892" y="173182"/>
            <a:ext cx="10396882" cy="1151965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夏課題の提出方法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00892" y="1325147"/>
            <a:ext cx="10879615" cy="4765964"/>
          </a:xfrm>
        </p:spPr>
        <p:txBody>
          <a:bodyPr anchor="t">
            <a:normAutofit/>
          </a:bodyPr>
          <a:lstStyle/>
          <a:p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Share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フォルダの</a:t>
            </a:r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3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年コンピュータシステム技術に提出</a:t>
            </a:r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以下の内容を含むファイルをフォルダごとにまとめて提出</a:t>
            </a:r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・</a:t>
            </a:r>
            <a:r>
              <a:rPr lang="ja-JP" altLang="en-US" sz="2800" u="sng" cap="none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発表用のスライド、動画</a:t>
            </a:r>
            <a:r>
              <a:rPr lang="en-US" altLang="ja-JP" sz="2800" u="sng" cap="none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u="sng" cap="none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・</a:t>
            </a:r>
            <a:r>
              <a:rPr lang="ja-JP" altLang="en-US" sz="2800" u="sng" cap="none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ゲーム</a:t>
            </a:r>
            <a:r>
              <a:rPr lang="en-US" altLang="ja-JP" sz="2800" u="sng" cap="none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</a:t>
            </a:r>
            <a:r>
              <a:rPr lang="ja-JP" altLang="en-US" sz="2800" u="sng" cap="none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動画</a:t>
            </a:r>
            <a:r>
              <a:rPr lang="en-US" altLang="ja-JP" sz="2800" u="sng" cap="none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r>
              <a:rPr lang="ja-JP" altLang="en-US" sz="2800" u="sng" cap="none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を実行、再生する</a:t>
            </a:r>
            <a:r>
              <a:rPr lang="ja-JP" altLang="en-US" sz="2800" u="sng" cap="none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ファイル</a:t>
            </a:r>
            <a:endParaRPr lang="en-US" altLang="ja-JP" sz="2800" u="sng" cap="none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sz="2800" u="sng" cap="none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</a:t>
            </a:r>
            <a:r>
              <a:rPr lang="en-US" altLang="ja-JP" sz="1050" u="sng" cap="none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 </a:t>
            </a:r>
            <a:r>
              <a:rPr lang="ja-JP" altLang="en-US" sz="2800" u="sng" cap="none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・作成したゲームのプレイ動画</a:t>
            </a:r>
            <a:r>
              <a:rPr lang="en-US" altLang="ja-JP" sz="2800" u="sng" cap="none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(30</a:t>
            </a:r>
            <a:r>
              <a:rPr lang="ja-JP" altLang="en-US" sz="2800" u="sng" cap="none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秒～</a:t>
            </a:r>
            <a:r>
              <a:rPr lang="en-US" altLang="ja-JP" sz="2800" u="sng" cap="none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1</a:t>
            </a:r>
            <a:r>
              <a:rPr lang="ja-JP" altLang="en-US" sz="2800" u="sng" cap="none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分程度</a:t>
            </a:r>
            <a:r>
              <a:rPr lang="en-US" altLang="ja-JP" sz="2800" u="sng" cap="none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endParaRPr lang="en-US" altLang="ja-JP" sz="2800" u="sng" cap="none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0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63564" y="1699132"/>
            <a:ext cx="12246073" cy="2959983"/>
          </a:xfrm>
        </p:spPr>
        <p:txBody>
          <a:bodyPr>
            <a:normAutofit/>
          </a:bodyPr>
          <a:lstStyle/>
          <a:p>
            <a:pPr algn="ctr"/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ダルマ積み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(VB</a:t>
            </a:r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内での図形の描画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76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0892" y="173182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VB</a:t>
            </a:r>
            <a:r>
              <a:rPr kumimoji="1"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内での図形描画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00892" y="1493823"/>
            <a:ext cx="11575472" cy="4214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配布されたプログラムを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開いてください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12760" t="9923" r="59440" b="44275"/>
          <a:stretch/>
        </p:blipFill>
        <p:spPr>
          <a:xfrm>
            <a:off x="6229350" y="1657350"/>
            <a:ext cx="5105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5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0892" y="173182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VB</a:t>
            </a:r>
            <a:r>
              <a:rPr kumimoji="1" lang="ja-JP" altLang="en-US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内での図形描画</a:t>
            </a:r>
            <a:endParaRPr kumimoji="1" lang="ja-JP" altLang="en-US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00892" y="1493823"/>
            <a:ext cx="11575472" cy="4214519"/>
          </a:xfrm>
        </p:spPr>
        <p:txBody>
          <a:bodyPr anchor="t">
            <a:normAutofit/>
          </a:bodyPr>
          <a:lstStyle/>
          <a:p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ボタン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の名前はプログラム内でも変更を行うことができる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4908" t="11868" r="54670" b="57016"/>
          <a:stretch/>
        </p:blipFill>
        <p:spPr>
          <a:xfrm>
            <a:off x="5496657" y="2517487"/>
            <a:ext cx="6399510" cy="355799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31286" y="2716822"/>
            <a:ext cx="543497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Graphics</a:t>
            </a:r>
            <a:r>
              <a:rPr kumimoji="1" lang="ja-JP" altLang="en-US" sz="28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オブジェクトの生成→</a:t>
            </a:r>
            <a:endParaRPr kumimoji="1" lang="ja-JP" altLang="en-US" sz="280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1286" y="3689362"/>
            <a:ext cx="5434977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PictureBox1</a:t>
            </a:r>
            <a:r>
              <a:rPr kumimoji="1" lang="ja-JP" altLang="en-US" sz="280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内</a:t>
            </a:r>
            <a:r>
              <a:rPr kumimoji="1" lang="ja-JP" altLang="en-US" sz="28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に　　　　　→</a:t>
            </a:r>
            <a:r>
              <a:rPr kumimoji="1" lang="en-US" altLang="ja-JP" sz="28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kumimoji="1" lang="en-US" altLang="ja-JP" sz="28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kumimoji="1" lang="ja-JP" altLang="en-US" sz="28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図形を描画、操作</a:t>
            </a:r>
            <a:r>
              <a:rPr kumimoji="1" lang="en-US" altLang="ja-JP" sz="28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kumimoji="1" lang="en-US" altLang="ja-JP" sz="28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kumimoji="1" lang="ja-JP" altLang="en-US" sz="2800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できるようにする</a:t>
            </a:r>
            <a:endParaRPr kumimoji="1" lang="ja-JP" altLang="en-US" sz="280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593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0892" y="173182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VB</a:t>
            </a:r>
            <a:r>
              <a:rPr kumimoji="1" lang="ja-JP" altLang="en-US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内での図形描画</a:t>
            </a:r>
            <a:endParaRPr kumimoji="1" lang="ja-JP" altLang="en-US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71231" y="1221261"/>
            <a:ext cx="11575472" cy="4214519"/>
          </a:xfrm>
        </p:spPr>
        <p:txBody>
          <a:bodyPr anchor="t">
            <a:normAutofit/>
          </a:bodyPr>
          <a:lstStyle/>
          <a:p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各ボタン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1~6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に次のプログラムを入力する</a:t>
            </a:r>
            <a:endParaRPr lang="en-US" altLang="ja-JP" sz="2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1828" t="26998" r="38172" b="25786"/>
          <a:stretch/>
        </p:blipFill>
        <p:spPr>
          <a:xfrm>
            <a:off x="1647280" y="1949400"/>
            <a:ext cx="7315201" cy="46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4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45179" t="30771" r="26526" b="41603"/>
          <a:stretch/>
        </p:blipFill>
        <p:spPr>
          <a:xfrm>
            <a:off x="394026" y="1776219"/>
            <a:ext cx="10552396" cy="44825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0892" y="173182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VB</a:t>
            </a:r>
            <a:r>
              <a:rPr kumimoji="1" lang="ja-JP" altLang="en-US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内での図形描画</a:t>
            </a:r>
            <a:endParaRPr kumimoji="1" lang="ja-JP" altLang="en-US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3181484" y="2170831"/>
            <a:ext cx="7650638" cy="519616"/>
          </a:xfrm>
        </p:spPr>
        <p:txBody>
          <a:bodyPr anchor="t">
            <a:noAutofit/>
          </a:bodyPr>
          <a:lstStyle/>
          <a:p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ペンの色　　　</a:t>
            </a:r>
            <a:r>
              <a:rPr lang="en-US" altLang="ja-JP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X</a:t>
            </a:r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座標　</a:t>
            </a:r>
            <a:r>
              <a:rPr lang="en-US" altLang="ja-JP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Y</a:t>
            </a:r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座標　 幅　　　高さ</a:t>
            </a:r>
            <a:endParaRPr lang="en-US" altLang="ja-JP" sz="1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037268" y="2881711"/>
            <a:ext cx="7650638" cy="5196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ペンの色　　　</a:t>
            </a:r>
            <a:r>
              <a:rPr lang="en-US" altLang="ja-JP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X</a:t>
            </a:r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座標　</a:t>
            </a:r>
            <a:r>
              <a:rPr lang="en-US" altLang="ja-JP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Y</a:t>
            </a:r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座標　 幅　　　高さ</a:t>
            </a:r>
            <a:endParaRPr lang="en-US" altLang="ja-JP" sz="1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145099" y="3695182"/>
            <a:ext cx="7650638" cy="5196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ブラシ</a:t>
            </a:r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の色　　　</a:t>
            </a:r>
            <a:r>
              <a:rPr lang="en-US" altLang="ja-JP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X</a:t>
            </a:r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座標　</a:t>
            </a:r>
            <a:r>
              <a:rPr lang="en-US" altLang="ja-JP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Y</a:t>
            </a:r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座標　 幅　　　高さ</a:t>
            </a:r>
            <a:endParaRPr lang="en-US" altLang="ja-JP" sz="1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3666526" y="4457358"/>
            <a:ext cx="7650638" cy="5196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ペンの色　　　</a:t>
            </a:r>
            <a:r>
              <a:rPr lang="en-US" altLang="ja-JP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X</a:t>
            </a:r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座標　</a:t>
            </a:r>
            <a:r>
              <a:rPr lang="en-US" altLang="ja-JP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Y</a:t>
            </a:r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座標　 幅　　　高さ</a:t>
            </a:r>
            <a:endParaRPr lang="en-US" altLang="ja-JP" sz="1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136914" y="5169606"/>
            <a:ext cx="7650638" cy="5196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ブラシ</a:t>
            </a:r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の色　　　</a:t>
            </a:r>
            <a:r>
              <a:rPr lang="en-US" altLang="ja-JP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X</a:t>
            </a:r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座標　</a:t>
            </a:r>
            <a:r>
              <a:rPr lang="en-US" altLang="ja-JP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Y</a:t>
            </a:r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座標　 幅　　　高さ</a:t>
            </a:r>
            <a:endParaRPr lang="en-US" altLang="ja-JP" sz="1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422414" y="5915566"/>
            <a:ext cx="1793631" cy="34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塗りつぶす色</a:t>
            </a:r>
            <a:endParaRPr lang="en-US" altLang="ja-JP" sz="18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681654" y="1776219"/>
            <a:ext cx="6022731" cy="72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666526" y="2535625"/>
            <a:ext cx="6022731" cy="72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666525" y="3315268"/>
            <a:ext cx="6931249" cy="72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319229" y="4076347"/>
            <a:ext cx="6022731" cy="72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319228" y="4854739"/>
            <a:ext cx="6370029" cy="72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939503" y="5584328"/>
            <a:ext cx="2905060" cy="696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96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63564" y="1699132"/>
            <a:ext cx="12246073" cy="2959983"/>
          </a:xfrm>
        </p:spPr>
        <p:txBody>
          <a:bodyPr>
            <a:normAutofit/>
          </a:bodyPr>
          <a:lstStyle/>
          <a:p>
            <a:pPr algn="ctr"/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しかし、今までの入力方法だと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ボタンごとにプログラムを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追加しなくてはいけない</a:t>
            </a:r>
            <a:r>
              <a:rPr lang="en-US" altLang="ja-JP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…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1390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375</Words>
  <Application>Microsoft Office PowerPoint</Application>
  <PresentationFormat>ワイド画面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FOT-スキップ Std E</vt:lpstr>
      <vt:lpstr>ＭＳ Ｐゴシック</vt:lpstr>
      <vt:lpstr>Arial</vt:lpstr>
      <vt:lpstr>Impact</vt:lpstr>
      <vt:lpstr>メイン イベント</vt:lpstr>
      <vt:lpstr>コンピュータシステム技術</vt:lpstr>
      <vt:lpstr>今回の内容</vt:lpstr>
      <vt:lpstr>夏課題の提出方法</vt:lpstr>
      <vt:lpstr>ダルマ積み(VB内での図形の描画)</vt:lpstr>
      <vt:lpstr>VB内での図形描画</vt:lpstr>
      <vt:lpstr>VB内での図形描画</vt:lpstr>
      <vt:lpstr>VB内での図形描画</vt:lpstr>
      <vt:lpstr>VB内での図形描画</vt:lpstr>
      <vt:lpstr>しかし、今までの入力方法だと ボタンごとにプログラムを 追加しなくてはいけない…</vt:lpstr>
      <vt:lpstr>VB内での図形描画</vt:lpstr>
      <vt:lpstr>VB内での図形描画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コンピュータシステム技術</dc:title>
  <dc:creator>Administrator</dc:creator>
  <cp:lastModifiedBy>埼玉県教育委員会</cp:lastModifiedBy>
  <cp:revision>77</cp:revision>
  <dcterms:created xsi:type="dcterms:W3CDTF">2023-08-14T02:17:20Z</dcterms:created>
  <dcterms:modified xsi:type="dcterms:W3CDTF">2023-09-22T03:16:21Z</dcterms:modified>
</cp:coreProperties>
</file>