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1C735-BB4C-4CFD-9776-B198351DA05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22FDAA34-DFD0-4F5C-8E13-3D19B57E8080}">
      <dgm:prSet phldrT="[テキスト]"/>
      <dgm:spPr/>
      <dgm:t>
        <a:bodyPr/>
        <a:lstStyle/>
        <a:p>
          <a:r>
            <a:rPr lang="en-US" altLang="ja-JP" dirty="0" smtClean="0"/>
            <a:t>python</a:t>
          </a:r>
          <a:endParaRPr lang="ja-JP" altLang="en-US" dirty="0"/>
        </a:p>
      </dgm:t>
    </dgm:pt>
    <dgm:pt modelId="{46376A9E-6704-4CF8-BAF4-AE385856BEB5}" type="parTrans" cxnId="{C89AF9DB-0FBA-424B-B138-1A0F01621689}">
      <dgm:prSet/>
      <dgm:spPr/>
      <dgm:t>
        <a:bodyPr/>
        <a:lstStyle/>
        <a:p>
          <a:endParaRPr lang="ja-JP" altLang="en-US"/>
        </a:p>
      </dgm:t>
    </dgm:pt>
    <dgm:pt modelId="{ECFFB778-A841-4546-87E1-0C3110D396F1}" type="sibTrans" cxnId="{C89AF9DB-0FBA-424B-B138-1A0F01621689}">
      <dgm:prSet/>
      <dgm:spPr/>
      <dgm:t>
        <a:bodyPr/>
        <a:lstStyle/>
        <a:p>
          <a:endParaRPr lang="ja-JP" altLang="en-US"/>
        </a:p>
      </dgm:t>
    </dgm:pt>
    <dgm:pt modelId="{1DEDA34E-FE20-4A31-A172-ABDDF4F73DDC}">
      <dgm:prSet phldrT="[テキスト]"/>
      <dgm:spPr/>
      <dgm:t>
        <a:bodyPr/>
        <a:lstStyle/>
        <a:p>
          <a:r>
            <a:rPr lang="en-US" altLang="ja-JP" dirty="0" err="1" smtClean="0"/>
            <a:t>Cython</a:t>
          </a:r>
          <a:endParaRPr lang="ja-JP" altLang="en-US" dirty="0"/>
        </a:p>
      </dgm:t>
    </dgm:pt>
    <dgm:pt modelId="{34457BDE-3864-4D08-B435-9C91883B3593}" type="parTrans" cxnId="{5A82830D-BBC9-4C25-B067-2894D3D974F0}">
      <dgm:prSet/>
      <dgm:spPr/>
      <dgm:t>
        <a:bodyPr/>
        <a:lstStyle/>
        <a:p>
          <a:endParaRPr lang="ja-JP" altLang="en-US"/>
        </a:p>
      </dgm:t>
    </dgm:pt>
    <dgm:pt modelId="{4F33BF23-EE97-420B-BE01-A7CC702BE9EE}" type="sibTrans" cxnId="{5A82830D-BBC9-4C25-B067-2894D3D974F0}">
      <dgm:prSet/>
      <dgm:spPr/>
      <dgm:t>
        <a:bodyPr/>
        <a:lstStyle/>
        <a:p>
          <a:endParaRPr lang="ja-JP" altLang="en-US"/>
        </a:p>
      </dgm:t>
    </dgm:pt>
    <dgm:pt modelId="{1CA43A27-FCFA-4FC8-A196-34B1AB77E0BC}">
      <dgm:prSet phldrT="[テキスト]"/>
      <dgm:spPr/>
      <dgm:t>
        <a:bodyPr/>
        <a:lstStyle/>
        <a:p>
          <a:r>
            <a:rPr lang="en-US" altLang="ja-JP" dirty="0" smtClean="0"/>
            <a:t>C</a:t>
          </a:r>
          <a:r>
            <a:rPr lang="ja-JP" altLang="en-US" dirty="0" smtClean="0"/>
            <a:t>言語</a:t>
          </a:r>
          <a:endParaRPr lang="ja-JP" altLang="en-US" dirty="0"/>
        </a:p>
      </dgm:t>
    </dgm:pt>
    <dgm:pt modelId="{BCD20997-96DD-44D6-A590-8A60FEA8F0A6}" type="parTrans" cxnId="{75A80D1F-B4D1-40E8-AC2D-49B3317D0FE7}">
      <dgm:prSet/>
      <dgm:spPr/>
      <dgm:t>
        <a:bodyPr/>
        <a:lstStyle/>
        <a:p>
          <a:endParaRPr lang="ja-JP" altLang="en-US"/>
        </a:p>
      </dgm:t>
    </dgm:pt>
    <dgm:pt modelId="{41952B66-13C9-430E-9CAB-BFABC8A5A485}" type="sibTrans" cxnId="{75A80D1F-B4D1-40E8-AC2D-49B3317D0FE7}">
      <dgm:prSet/>
      <dgm:spPr/>
      <dgm:t>
        <a:bodyPr/>
        <a:lstStyle/>
        <a:p>
          <a:endParaRPr lang="ja-JP" altLang="en-US"/>
        </a:p>
      </dgm:t>
    </dgm:pt>
    <dgm:pt modelId="{199CBFD0-7C8C-4802-AB3D-AE3D8F7FE292}" type="pres">
      <dgm:prSet presAssocID="{C2B1C735-BB4C-4CFD-9776-B198351DA055}" presName="Name0" presStyleCnt="0">
        <dgm:presLayoutVars>
          <dgm:dir/>
          <dgm:resizeHandles val="exact"/>
        </dgm:presLayoutVars>
      </dgm:prSet>
      <dgm:spPr/>
    </dgm:pt>
    <dgm:pt modelId="{CE9F26E2-E72A-42AC-A81C-FAAEF7DD06B7}" type="pres">
      <dgm:prSet presAssocID="{22FDAA34-DFD0-4F5C-8E13-3D19B57E80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4787A42-0DC3-4684-B593-5F6CDD37C011}" type="pres">
      <dgm:prSet presAssocID="{ECFFB778-A841-4546-87E1-0C3110D396F1}" presName="sibTrans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EE7AAA8F-9B77-4881-8604-3FEC93C5D600}" type="pres">
      <dgm:prSet presAssocID="{ECFFB778-A841-4546-87E1-0C3110D396F1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DE613460-AD24-4CEF-807C-1F7BE45D3F04}" type="pres">
      <dgm:prSet presAssocID="{1DEDA34E-FE20-4A31-A172-ABDDF4F73DD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882497D-1B16-4146-B5FD-2FD7E95AA175}" type="pres">
      <dgm:prSet presAssocID="{4F33BF23-EE97-420B-BE01-A7CC702BE9EE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07DF5306-57F5-497D-9874-70B39B313CBB}" type="pres">
      <dgm:prSet presAssocID="{4F33BF23-EE97-420B-BE01-A7CC702BE9EE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4A7A626B-F411-4FAB-AF8A-6BD3D43D6558}" type="pres">
      <dgm:prSet presAssocID="{1CA43A27-FCFA-4FC8-A196-34B1AB77E0B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3A6AC36-F8D4-41BD-B648-EA7A3D648A3F}" type="presOf" srcId="{22FDAA34-DFD0-4F5C-8E13-3D19B57E8080}" destId="{CE9F26E2-E72A-42AC-A81C-FAAEF7DD06B7}" srcOrd="0" destOrd="0" presId="urn:microsoft.com/office/officeart/2005/8/layout/process1"/>
    <dgm:cxn modelId="{7F5DDA95-6995-42A3-87B5-023ACB0244DE}" type="presOf" srcId="{4F33BF23-EE97-420B-BE01-A7CC702BE9EE}" destId="{07DF5306-57F5-497D-9874-70B39B313CBB}" srcOrd="1" destOrd="0" presId="urn:microsoft.com/office/officeart/2005/8/layout/process1"/>
    <dgm:cxn modelId="{F818E1A4-822B-479E-A446-519A897CB7FE}" type="presOf" srcId="{ECFFB778-A841-4546-87E1-0C3110D396F1}" destId="{EE7AAA8F-9B77-4881-8604-3FEC93C5D600}" srcOrd="1" destOrd="0" presId="urn:microsoft.com/office/officeart/2005/8/layout/process1"/>
    <dgm:cxn modelId="{753B85AB-9810-43FF-97F7-E3AB0BF409E5}" type="presOf" srcId="{1DEDA34E-FE20-4A31-A172-ABDDF4F73DDC}" destId="{DE613460-AD24-4CEF-807C-1F7BE45D3F04}" srcOrd="0" destOrd="0" presId="urn:microsoft.com/office/officeart/2005/8/layout/process1"/>
    <dgm:cxn modelId="{5A82830D-BBC9-4C25-B067-2894D3D974F0}" srcId="{C2B1C735-BB4C-4CFD-9776-B198351DA055}" destId="{1DEDA34E-FE20-4A31-A172-ABDDF4F73DDC}" srcOrd="1" destOrd="0" parTransId="{34457BDE-3864-4D08-B435-9C91883B3593}" sibTransId="{4F33BF23-EE97-420B-BE01-A7CC702BE9EE}"/>
    <dgm:cxn modelId="{C89AF9DB-0FBA-424B-B138-1A0F01621689}" srcId="{C2B1C735-BB4C-4CFD-9776-B198351DA055}" destId="{22FDAA34-DFD0-4F5C-8E13-3D19B57E8080}" srcOrd="0" destOrd="0" parTransId="{46376A9E-6704-4CF8-BAF4-AE385856BEB5}" sibTransId="{ECFFB778-A841-4546-87E1-0C3110D396F1}"/>
    <dgm:cxn modelId="{CCB63938-8904-4E1D-879A-540387D9F182}" type="presOf" srcId="{1CA43A27-FCFA-4FC8-A196-34B1AB77E0BC}" destId="{4A7A626B-F411-4FAB-AF8A-6BD3D43D6558}" srcOrd="0" destOrd="0" presId="urn:microsoft.com/office/officeart/2005/8/layout/process1"/>
    <dgm:cxn modelId="{E9369FEA-4E27-4554-8C51-EE093AC652AC}" type="presOf" srcId="{C2B1C735-BB4C-4CFD-9776-B198351DA055}" destId="{199CBFD0-7C8C-4802-AB3D-AE3D8F7FE292}" srcOrd="0" destOrd="0" presId="urn:microsoft.com/office/officeart/2005/8/layout/process1"/>
    <dgm:cxn modelId="{635D01C4-F6D1-464A-ADF1-A39F4748AA4E}" type="presOf" srcId="{4F33BF23-EE97-420B-BE01-A7CC702BE9EE}" destId="{1882497D-1B16-4146-B5FD-2FD7E95AA175}" srcOrd="0" destOrd="0" presId="urn:microsoft.com/office/officeart/2005/8/layout/process1"/>
    <dgm:cxn modelId="{F501B6A8-2C66-4656-8944-C0612D911165}" type="presOf" srcId="{ECFFB778-A841-4546-87E1-0C3110D396F1}" destId="{34787A42-0DC3-4684-B593-5F6CDD37C011}" srcOrd="0" destOrd="0" presId="urn:microsoft.com/office/officeart/2005/8/layout/process1"/>
    <dgm:cxn modelId="{75A80D1F-B4D1-40E8-AC2D-49B3317D0FE7}" srcId="{C2B1C735-BB4C-4CFD-9776-B198351DA055}" destId="{1CA43A27-FCFA-4FC8-A196-34B1AB77E0BC}" srcOrd="2" destOrd="0" parTransId="{BCD20997-96DD-44D6-A590-8A60FEA8F0A6}" sibTransId="{41952B66-13C9-430E-9CAB-BFABC8A5A485}"/>
    <dgm:cxn modelId="{A24384CE-874F-484D-BEAB-697E63E90D12}" type="presParOf" srcId="{199CBFD0-7C8C-4802-AB3D-AE3D8F7FE292}" destId="{CE9F26E2-E72A-42AC-A81C-FAAEF7DD06B7}" srcOrd="0" destOrd="0" presId="urn:microsoft.com/office/officeart/2005/8/layout/process1"/>
    <dgm:cxn modelId="{701832C3-B205-4802-A55B-93FA49DC311B}" type="presParOf" srcId="{199CBFD0-7C8C-4802-AB3D-AE3D8F7FE292}" destId="{34787A42-0DC3-4684-B593-5F6CDD37C011}" srcOrd="1" destOrd="0" presId="urn:microsoft.com/office/officeart/2005/8/layout/process1"/>
    <dgm:cxn modelId="{3988DD30-5F84-4EE4-AF32-057C91FC092D}" type="presParOf" srcId="{34787A42-0DC3-4684-B593-5F6CDD37C011}" destId="{EE7AAA8F-9B77-4881-8604-3FEC93C5D600}" srcOrd="0" destOrd="0" presId="urn:microsoft.com/office/officeart/2005/8/layout/process1"/>
    <dgm:cxn modelId="{83C33161-0DB6-4CF9-8FC0-5AA9FA67ECD7}" type="presParOf" srcId="{199CBFD0-7C8C-4802-AB3D-AE3D8F7FE292}" destId="{DE613460-AD24-4CEF-807C-1F7BE45D3F04}" srcOrd="2" destOrd="0" presId="urn:microsoft.com/office/officeart/2005/8/layout/process1"/>
    <dgm:cxn modelId="{B858552B-3410-4E9C-BB3F-728DFEA9B770}" type="presParOf" srcId="{199CBFD0-7C8C-4802-AB3D-AE3D8F7FE292}" destId="{1882497D-1B16-4146-B5FD-2FD7E95AA175}" srcOrd="3" destOrd="0" presId="urn:microsoft.com/office/officeart/2005/8/layout/process1"/>
    <dgm:cxn modelId="{F4579370-0D4F-4345-87CE-F62F4C8CA59E}" type="presParOf" srcId="{1882497D-1B16-4146-B5FD-2FD7E95AA175}" destId="{07DF5306-57F5-497D-9874-70B39B313CBB}" srcOrd="0" destOrd="0" presId="urn:microsoft.com/office/officeart/2005/8/layout/process1"/>
    <dgm:cxn modelId="{6881D4AA-E80C-4478-B757-F1E7795E2AA4}" type="presParOf" srcId="{199CBFD0-7C8C-4802-AB3D-AE3D8F7FE292}" destId="{4A7A626B-F411-4FAB-AF8A-6BD3D43D65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F26E2-E72A-42AC-A81C-FAAEF7DD06B7}">
      <dsp:nvSpPr>
        <dsp:cNvPr id="0" name=""/>
        <dsp:cNvSpPr/>
      </dsp:nvSpPr>
      <dsp:spPr>
        <a:xfrm>
          <a:off x="5664" y="0"/>
          <a:ext cx="1693011" cy="761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300" kern="1200" dirty="0" smtClean="0"/>
            <a:t>python</a:t>
          </a:r>
          <a:endParaRPr lang="ja-JP" altLang="en-US" sz="2300" kern="1200" dirty="0"/>
        </a:p>
      </dsp:txBody>
      <dsp:txXfrm>
        <a:off x="27982" y="22318"/>
        <a:ext cx="1648375" cy="717363"/>
      </dsp:txXfrm>
    </dsp:sp>
    <dsp:sp modelId="{34787A42-0DC3-4684-B593-5F6CDD37C011}">
      <dsp:nvSpPr>
        <dsp:cNvPr id="0" name=""/>
        <dsp:cNvSpPr/>
      </dsp:nvSpPr>
      <dsp:spPr>
        <a:xfrm>
          <a:off x="1867977" y="171066"/>
          <a:ext cx="358918" cy="41986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ja-JP" altLang="en-US" sz="1700" kern="1200"/>
        </a:p>
      </dsp:txBody>
      <dsp:txXfrm>
        <a:off x="1867977" y="255039"/>
        <a:ext cx="251243" cy="251920"/>
      </dsp:txXfrm>
    </dsp:sp>
    <dsp:sp modelId="{DE613460-AD24-4CEF-807C-1F7BE45D3F04}">
      <dsp:nvSpPr>
        <dsp:cNvPr id="0" name=""/>
        <dsp:cNvSpPr/>
      </dsp:nvSpPr>
      <dsp:spPr>
        <a:xfrm>
          <a:off x="2375880" y="0"/>
          <a:ext cx="1693011" cy="761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300" kern="1200" dirty="0" err="1" smtClean="0"/>
            <a:t>Cython</a:t>
          </a:r>
          <a:endParaRPr lang="ja-JP" altLang="en-US" sz="2300" kern="1200" dirty="0"/>
        </a:p>
      </dsp:txBody>
      <dsp:txXfrm>
        <a:off x="2398198" y="22318"/>
        <a:ext cx="1648375" cy="717363"/>
      </dsp:txXfrm>
    </dsp:sp>
    <dsp:sp modelId="{1882497D-1B16-4146-B5FD-2FD7E95AA175}">
      <dsp:nvSpPr>
        <dsp:cNvPr id="0" name=""/>
        <dsp:cNvSpPr/>
      </dsp:nvSpPr>
      <dsp:spPr>
        <a:xfrm>
          <a:off x="4238193" y="171066"/>
          <a:ext cx="358918" cy="41986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ja-JP" altLang="en-US" sz="1700" kern="1200"/>
        </a:p>
      </dsp:txBody>
      <dsp:txXfrm>
        <a:off x="4238193" y="255039"/>
        <a:ext cx="251243" cy="251920"/>
      </dsp:txXfrm>
    </dsp:sp>
    <dsp:sp modelId="{4A7A626B-F411-4FAB-AF8A-6BD3D43D6558}">
      <dsp:nvSpPr>
        <dsp:cNvPr id="0" name=""/>
        <dsp:cNvSpPr/>
      </dsp:nvSpPr>
      <dsp:spPr>
        <a:xfrm>
          <a:off x="4746096" y="0"/>
          <a:ext cx="1693011" cy="761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300" kern="1200" dirty="0" smtClean="0"/>
            <a:t>C</a:t>
          </a:r>
          <a:r>
            <a:rPr lang="ja-JP" altLang="en-US" sz="2300" kern="1200" dirty="0" smtClean="0"/>
            <a:t>言語</a:t>
          </a:r>
          <a:endParaRPr lang="ja-JP" altLang="en-US" sz="2300" kern="1200" dirty="0"/>
        </a:p>
      </dsp:txBody>
      <dsp:txXfrm>
        <a:off x="4768414" y="22318"/>
        <a:ext cx="1648375" cy="717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129A7-2366-4519-9D07-63B97E589F9B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B152D-E612-4CCD-9964-E5B80E5D68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50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B152D-E612-4CCD-9964-E5B80E5D68A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25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6B2F3C0-B323-4575-9139-126FBEC5052E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00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6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538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957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604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651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178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240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98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12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0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02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5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91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22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63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46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B2F3C0-B323-4575-9139-126FBEC5052E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34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>
          <a:xfrm>
            <a:off x="1392347" y="-133513"/>
            <a:ext cx="8825658" cy="2677648"/>
          </a:xfrm>
        </p:spPr>
        <p:txBody>
          <a:bodyPr/>
          <a:lstStyle/>
          <a:p>
            <a:pPr algn="ctr"/>
            <a:r>
              <a:rPr kumimoji="1" lang="ja-JP" altLang="en-US" sz="7200" dirty="0" smtClean="0">
                <a:latin typeface="AR悠々ゴシック体E" panose="040B0909000000000000" pitchFamily="49" charset="-128"/>
                <a:ea typeface="AR悠々ゴシック体E" panose="040B0909000000000000" pitchFamily="49" charset="-128"/>
              </a:rPr>
              <a:t>夏</a:t>
            </a:r>
            <a:r>
              <a:rPr kumimoji="1" lang="ja-JP" altLang="en-US" sz="7200" dirty="0" smtClean="0"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課題</a:t>
            </a:r>
            <a:r>
              <a:rPr kumimoji="1" lang="ja-JP" altLang="en-US" sz="7200" dirty="0" smtClean="0">
                <a:latin typeface="AR悠々ゴシック体E" panose="040B0909000000000000" pitchFamily="49" charset="-128"/>
                <a:ea typeface="AR悠々ゴシック体E" panose="040B0909000000000000" pitchFamily="49" charset="-128"/>
              </a:rPr>
              <a:t>のゲーム発表</a:t>
            </a:r>
            <a:endParaRPr kumimoji="1" lang="ja-JP" altLang="en-US" sz="7200" dirty="0">
              <a:latin typeface="AR悠々ゴシック体E" panose="040B0909000000000000" pitchFamily="49" charset="-128"/>
              <a:ea typeface="AR悠々ゴシック体E" panose="040B0909000000000000" pitchFamily="49" charset="-128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9446101" y="4619118"/>
            <a:ext cx="1879784" cy="861420"/>
          </a:xfrm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AR悠々ゴシック体E" panose="040B0909000000000000" pitchFamily="49" charset="-128"/>
                <a:ea typeface="AR悠々ゴシック体E" panose="040B0909000000000000" pitchFamily="49" charset="-128"/>
              </a:rPr>
              <a:t>對馬健人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346" y="2266220"/>
            <a:ext cx="4586654" cy="45917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7200" dirty="0" smtClean="0"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ゲーム概要</a:t>
            </a:r>
            <a:endParaRPr kumimoji="1" lang="ja-JP" altLang="en-US" sz="7200" dirty="0">
              <a:latin typeface="AR Pゴシック体S" panose="020B0A00000000000000" pitchFamily="50" charset="-128"/>
              <a:ea typeface="AR Pゴシック体S" panose="020B0A00000000000000" pitchFamily="50" charset="-128"/>
            </a:endParaRP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270648" y="2345127"/>
            <a:ext cx="10530023" cy="1317869"/>
          </a:xfrm>
        </p:spPr>
        <p:txBody>
          <a:bodyPr/>
          <a:lstStyle/>
          <a:p>
            <a:r>
              <a:rPr kumimoji="1" lang="ja-JP" altLang="en-US" sz="32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敵と味方で撃ち合って殲滅しあうゲーム</a:t>
            </a:r>
            <a:endParaRPr kumimoji="1" lang="en-US" altLang="ja-JP" sz="32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lang="en-US" altLang="ja-JP" sz="32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75113" y="5094909"/>
            <a:ext cx="89641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600" dirty="0">
                <a:latin typeface="Blackoak Std" panose="04050907060602020202" pitchFamily="82" charset="0"/>
                <a:ea typeface="AR P教科書体M" panose="03000600000000000000" pitchFamily="66" charset="-128"/>
              </a:rPr>
              <a:t>ラブ</a:t>
            </a:r>
            <a:r>
              <a:rPr lang="en-US" altLang="ja-JP" sz="9600" dirty="0">
                <a:latin typeface="Blackoak Std" panose="04050907060602020202" pitchFamily="82" charset="0"/>
                <a:ea typeface="AR P教科書体M" panose="03000600000000000000" pitchFamily="66" charset="-128"/>
              </a:rPr>
              <a:t>&amp;</a:t>
            </a:r>
            <a:r>
              <a:rPr lang="ja-JP" altLang="en-US" sz="9600" dirty="0">
                <a:latin typeface="Blackoak Std" panose="04050907060602020202" pitchFamily="82" charset="0"/>
                <a:ea typeface="AR P教科書体M" panose="03000600000000000000" pitchFamily="66" charset="-128"/>
              </a:rPr>
              <a:t>ピース</a:t>
            </a:r>
          </a:p>
        </p:txBody>
      </p:sp>
    </p:spTree>
    <p:extLst>
      <p:ext uri="{BB962C8B-B14F-4D97-AF65-F5344CB8AC3E}">
        <p14:creationId xmlns:p14="http://schemas.microsoft.com/office/powerpoint/2010/main" val="34729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選択して移動、攻撃</a:t>
            </a:r>
            <a:br>
              <a:rPr lang="ja-JP" altLang="en-US" dirty="0"/>
            </a:b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8" y="3245639"/>
            <a:ext cx="666665" cy="666665"/>
          </a:xfrm>
          <a:prstGeom prst="rect">
            <a:avLst/>
          </a:prstGeom>
        </p:spPr>
      </p:pic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286840" y="2436446"/>
            <a:ext cx="9888183" cy="4421554"/>
          </a:xfrm>
        </p:spPr>
        <p:txBody>
          <a:bodyPr>
            <a:normAutofit/>
          </a:bodyPr>
          <a:lstStyle/>
          <a:p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クリック</a:t>
            </a:r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して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選択</a:t>
            </a:r>
            <a:endParaRPr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pPr marL="0" indent="0">
              <a:buNone/>
            </a:pPr>
            <a:endParaRPr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選択したら</a:t>
            </a:r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  </a:t>
            </a:r>
            <a:endParaRPr kumimoji="1" lang="ja-JP" altLang="en-US" sz="4000" dirty="0"/>
          </a:p>
        </p:txBody>
      </p:sp>
      <p:sp>
        <p:nvSpPr>
          <p:cNvPr id="7" name="正方形/長方形 6"/>
          <p:cNvSpPr/>
          <p:nvPr/>
        </p:nvSpPr>
        <p:spPr>
          <a:xfrm>
            <a:off x="1090909" y="45368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　</a:t>
            </a:r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右</a:t>
            </a:r>
            <a:r>
              <a:rPr lang="ja-JP" altLang="en-US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クリックで</a:t>
            </a:r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移動　　　　　　　左</a:t>
            </a:r>
            <a:r>
              <a:rPr lang="ja-JP" altLang="en-US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クリックで攻撃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00" y="3102768"/>
            <a:ext cx="1000000" cy="95238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28" y="3245626"/>
            <a:ext cx="666665" cy="66666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0" y="3102768"/>
            <a:ext cx="1000000" cy="952380"/>
          </a:xfrm>
          <a:prstGeom prst="rect">
            <a:avLst/>
          </a:prstGeom>
        </p:spPr>
      </p:pic>
      <p:pic>
        <p:nvPicPr>
          <p:cNvPr id="4" name="m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69167" y="4533900"/>
            <a:ext cx="1188427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4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25 L 0.23359 0.3416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4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撃ち合うと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7829" y="2461985"/>
            <a:ext cx="8761413" cy="341630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弾が</a:t>
            </a:r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当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たると兵数が減る</a:t>
            </a:r>
            <a:r>
              <a:rPr lang="en-US" altLang="ja-JP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!!</a:t>
            </a:r>
          </a:p>
          <a:p>
            <a:endParaRPr kumimoji="1"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士気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も</a:t>
            </a:r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減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る</a:t>
            </a:r>
            <a:endParaRPr kumimoji="1" lang="ja-JP" altLang="en-US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13" y="4674280"/>
            <a:ext cx="6187487" cy="217425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014338" y="3184377"/>
            <a:ext cx="4864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うまい感じに当たらないと減りません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/>
            </a:r>
            <a:b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</a:b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0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になると部隊が壊滅します</a:t>
            </a:r>
            <a:endParaRPr lang="ja-JP" altLang="en-US" sz="2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89010" y="4685219"/>
            <a:ext cx="51155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士気が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0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になると撤退したり勝手に行動します</a:t>
            </a:r>
            <a:endParaRPr lang="ja-JP" altLang="en-US" sz="2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354301" y="43873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部隊</a:t>
            </a:r>
            <a:r>
              <a:rPr lang="ja-JP" altLang="en-US" dirty="0" smtClean="0"/>
              <a:t>を</a:t>
            </a:r>
            <a:r>
              <a:rPr lang="ja-JP" altLang="en-US" dirty="0"/>
              <a:t>クリック</a:t>
            </a:r>
            <a:r>
              <a:rPr lang="ja-JP" altLang="en-US" dirty="0" smtClean="0"/>
              <a:t>すると出てくる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2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2857500"/>
            <a:ext cx="4000500" cy="4000500"/>
          </a:xfrm>
          <a:prstGeom prst="rect">
            <a:avLst/>
          </a:prstGeom>
        </p:spPr>
      </p:pic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99977" y="2410069"/>
            <a:ext cx="8761413" cy="2216471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地形によって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いろいろな効果がある</a:t>
            </a:r>
            <a:endParaRPr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kumimoji="1"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kumimoji="1"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時は止めたり速めたりできる</a:t>
            </a:r>
            <a:endParaRPr kumimoji="1"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626540"/>
            <a:ext cx="2381923" cy="210169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028699" y="3099305"/>
            <a:ext cx="7072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川</a:t>
            </a:r>
            <a:r>
              <a:rPr lang="en-US" altLang="ja-JP" dirty="0" smtClean="0"/>
              <a:t>(</a:t>
            </a:r>
            <a:r>
              <a:rPr lang="ja-JP" altLang="en-US" dirty="0" smtClean="0"/>
              <a:t>水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</a:t>
            </a:r>
            <a:r>
              <a:rPr lang="ja-JP" altLang="en-US" dirty="0"/>
              <a:t>大幅</a:t>
            </a:r>
            <a:r>
              <a:rPr lang="ja-JP" altLang="en-US" dirty="0" smtClean="0"/>
              <a:t>に</a:t>
            </a:r>
            <a:r>
              <a:rPr lang="ja-JP" altLang="en-US" dirty="0"/>
              <a:t>移動</a:t>
            </a:r>
            <a:r>
              <a:rPr lang="ja-JP" altLang="en-US" dirty="0" smtClean="0"/>
              <a:t>速度がおちたり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森</a:t>
            </a:r>
            <a:r>
              <a:rPr lang="en-US" altLang="ja-JP" dirty="0" smtClean="0"/>
              <a:t>(</a:t>
            </a:r>
            <a:r>
              <a:rPr lang="ja-JP" altLang="en-US" dirty="0" smtClean="0"/>
              <a:t>緑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と宅地</a:t>
            </a:r>
            <a:r>
              <a:rPr lang="en-US" altLang="ja-JP" dirty="0" smtClean="0"/>
              <a:t>(</a:t>
            </a:r>
            <a:r>
              <a:rPr lang="ja-JP" altLang="en-US" dirty="0" smtClean="0"/>
              <a:t>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は少し</a:t>
            </a:r>
            <a:r>
              <a:rPr lang="ja-JP" altLang="en-US" dirty="0"/>
              <a:t>移動</a:t>
            </a:r>
            <a:r>
              <a:rPr lang="ja-JP" altLang="en-US" dirty="0" smtClean="0"/>
              <a:t>速度が落ちるが防御力はあがったり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道路</a:t>
            </a:r>
            <a:r>
              <a:rPr lang="en-US" altLang="ja-JP" dirty="0" smtClean="0"/>
              <a:t>(</a:t>
            </a:r>
            <a:r>
              <a:rPr lang="ja-JP" altLang="en-US" dirty="0" smtClean="0"/>
              <a:t>茶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と鉄道</a:t>
            </a:r>
            <a:r>
              <a:rPr lang="en-US" altLang="ja-JP" dirty="0" smtClean="0"/>
              <a:t>(</a:t>
            </a:r>
            <a:r>
              <a:rPr lang="ja-JP" altLang="en-US" dirty="0" smtClean="0"/>
              <a:t>黒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は移動速度が速くなったり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891609" y="4728437"/>
            <a:ext cx="42091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 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左から</a:t>
            </a:r>
            <a:r>
              <a:rPr lang="en-US" altLang="ja-JP" sz="2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,0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速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,1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速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,2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速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,4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速</a:t>
            </a:r>
            <a:endParaRPr lang="ja-JP" altLang="en-US" sz="2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10" name="左矢印 9"/>
          <p:cNvSpPr/>
          <p:nvPr/>
        </p:nvSpPr>
        <p:spPr>
          <a:xfrm>
            <a:off x="3607215" y="4868345"/>
            <a:ext cx="369277" cy="184639"/>
          </a:xfrm>
          <a:prstGeom prst="leftArrow">
            <a:avLst>
              <a:gd name="adj1" fmla="val 50000"/>
              <a:gd name="adj2" fmla="val 842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7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移動という機能を作るにあたって</a:t>
            </a:r>
            <a:endParaRPr lang="en-US" altLang="ja-JP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5404" y="2225982"/>
            <a:ext cx="8761413" cy="341630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何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が問題か</a:t>
            </a:r>
            <a:endParaRPr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kumimoji="1"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解決策等々</a:t>
            </a:r>
            <a:endParaRPr kumimoji="1"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29159" y="2903071"/>
            <a:ext cx="71766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このゲームを作るにあたっての一番の課題は移動だった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...</a:t>
            </a:r>
          </a:p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移動経路を決めるためには</a:t>
            </a:r>
            <a:r>
              <a:rPr lang="ja-JP" altLang="en-US" sz="2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数多くのマスを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調べる必要がある</a:t>
            </a:r>
            <a:endParaRPr lang="ja-JP" altLang="en-US" sz="2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329159" y="5099759"/>
            <a:ext cx="946605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Python</a:t>
            </a:r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だと遅いので</a:t>
            </a:r>
            <a:r>
              <a:rPr lang="en-US" altLang="ja-JP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C</a:t>
            </a:r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言語を使いたかったので</a:t>
            </a:r>
            <a:r>
              <a:rPr lang="en-US" altLang="ja-JP" dirty="0" err="1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Cython</a:t>
            </a:r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を挟んだ</a:t>
            </a:r>
            <a:endParaRPr lang="en-US" altLang="ja-JP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lang="en-US" altLang="ja-JP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lang="en-US" altLang="ja-JP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lang="en-US" altLang="ja-JP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それでも遅いのでアルゴリズムを変え、データ型を変え、実行時間を違和感ないぐらい減らした</a:t>
            </a:r>
            <a:endParaRPr lang="en-US" altLang="ja-JP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171486154"/>
              </p:ext>
            </p:extLst>
          </p:nvPr>
        </p:nvGraphicFramePr>
        <p:xfrm>
          <a:off x="1523655" y="5469091"/>
          <a:ext cx="6444773" cy="76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6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7200" dirty="0" smtClean="0"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クラス</a:t>
            </a:r>
            <a:endParaRPr kumimoji="1" lang="ja-JP" altLang="en-US" sz="7200" dirty="0">
              <a:latin typeface="AR Pゴシック体S" panose="020B0A00000000000000" pitchFamily="50" charset="-128"/>
              <a:ea typeface="AR Pゴシック体S" panose="020B0A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5404" y="2225982"/>
            <a:ext cx="8761413" cy="341630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クラス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を使って構造化できた</a:t>
            </a:r>
            <a:endParaRPr kumimoji="1"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73307" y="4241880"/>
            <a:ext cx="112453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latin typeface="AR PなごみＰＯＰ体B" panose="040B0800000000000000" pitchFamily="50" charset="-128"/>
                <a:ea typeface="AR PなごみＰＯＰ体B" panose="040B0800000000000000" pitchFamily="50" charset="-128"/>
              </a:rPr>
              <a:t>何よりプログラムを眺めていて脳内</a:t>
            </a:r>
            <a:r>
              <a:rPr lang="ja-JP" altLang="en-US" sz="4000" dirty="0">
                <a:latin typeface="AR PなごみＰＯＰ体B" panose="040B0800000000000000" pitchFamily="50" charset="-128"/>
                <a:ea typeface="AR PなごみＰＯＰ体B" panose="040B0800000000000000" pitchFamily="50" charset="-128"/>
              </a:rPr>
              <a:t>麻薬</a:t>
            </a:r>
            <a:r>
              <a:rPr lang="ja-JP" altLang="en-US" sz="4000" dirty="0" smtClean="0">
                <a:latin typeface="AR PなごみＰＯＰ体B" panose="040B0800000000000000" pitchFamily="50" charset="-128"/>
                <a:ea typeface="AR PなごみＰＯＰ体B" panose="040B0800000000000000" pitchFamily="50" charset="-128"/>
              </a:rPr>
              <a:t>が出てくる</a:t>
            </a:r>
            <a:endParaRPr lang="ja-JP" altLang="en-US" sz="4000" dirty="0">
              <a:latin typeface="AR PなごみＰＯＰ体B" panose="040B0800000000000000" pitchFamily="50" charset="-128"/>
              <a:ea typeface="AR PなごみＰＯＰ体B" panose="040B08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379109" y="3033876"/>
            <a:ext cx="7958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新しいマップを作ったり、既存の部隊に少し変更を加えたものを作ったり</a:t>
            </a:r>
            <a:endParaRPr lang="en-US" altLang="ja-JP" sz="2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sz="200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新しい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機能を加えるのが楽になった</a:t>
            </a:r>
            <a:endParaRPr lang="ja-JP" altLang="en-US" sz="2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2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4000" dirty="0" err="1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ChatGPT</a:t>
            </a:r>
            <a:r>
              <a:rPr lang="en-US" altLang="ja-JP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 is GOT</a:t>
            </a:r>
          </a:p>
          <a:p>
            <a:endParaRPr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去年</a:t>
            </a:r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作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りたかった</a:t>
            </a:r>
            <a:endParaRPr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652452" y="3162300"/>
            <a:ext cx="531427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エラー文の解読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時間、検索</a:t>
            </a:r>
            <a:r>
              <a:rPr lang="ja-JP" altLang="en-US" sz="2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時間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が大幅に短縮</a:t>
            </a:r>
            <a:r>
              <a:rPr lang="en-US" altLang="ja-JP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/>
            </a:r>
            <a:br>
              <a:rPr lang="en-US" altLang="ja-JP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</a:br>
            <a:endParaRPr lang="ja-JP" altLang="en-US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62552" y="4739027"/>
            <a:ext cx="83567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去年作ったゲームは今年作ったゲームを作ろうとしてできなかった残りかす</a:t>
            </a:r>
            <a:endParaRPr lang="en-US" altLang="ja-JP" sz="2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去年作れなかったものが今年作れるようになってすごく楽しい</a:t>
            </a:r>
            <a:endParaRPr lang="en-US" altLang="ja-JP" sz="2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lang="en-US" altLang="ja-JP" sz="2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21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793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197</TotalTime>
  <Words>337</Words>
  <Application>Microsoft Office PowerPoint</Application>
  <PresentationFormat>ワイド画面</PresentationFormat>
  <Paragraphs>53</Paragraphs>
  <Slides>9</Slides>
  <Notes>1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21" baseType="lpstr">
      <vt:lpstr>AR Pゴシック体S</vt:lpstr>
      <vt:lpstr>AR PなごみＰＯＰ体B</vt:lpstr>
      <vt:lpstr>AR P丸ゴシック体E</vt:lpstr>
      <vt:lpstr>AR P教科書体M</vt:lpstr>
      <vt:lpstr>AR悠々ゴシック体E</vt:lpstr>
      <vt:lpstr>メイリオ</vt:lpstr>
      <vt:lpstr>游ゴシック</vt:lpstr>
      <vt:lpstr>Arial</vt:lpstr>
      <vt:lpstr>Blackoak Std</vt:lpstr>
      <vt:lpstr>Century Gothic</vt:lpstr>
      <vt:lpstr>Wingdings 3</vt:lpstr>
      <vt:lpstr>イオン ボードルーム</vt:lpstr>
      <vt:lpstr>夏課題のゲーム発表</vt:lpstr>
      <vt:lpstr>ゲーム概要</vt:lpstr>
      <vt:lpstr>選択して移動、攻撃 </vt:lpstr>
      <vt:lpstr>撃ち合うと…</vt:lpstr>
      <vt:lpstr>その他</vt:lpstr>
      <vt:lpstr>移動という機能を作るにあたって</vt:lpstr>
      <vt:lpstr>クラス</vt:lpstr>
      <vt:lpstr>感想</vt:lpstr>
      <vt:lpstr>PowerPoint プレゼンテーション</vt:lpstr>
    </vt:vector>
  </TitlesOfParts>
  <Company>埼玉県教育委員会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夏課題のゲーム発表</dc:title>
  <dc:creator>埼玉県教育委員会</dc:creator>
  <cp:lastModifiedBy>埼玉県教育委員会</cp:lastModifiedBy>
  <cp:revision>25</cp:revision>
  <dcterms:created xsi:type="dcterms:W3CDTF">2023-09-08T04:14:14Z</dcterms:created>
  <dcterms:modified xsi:type="dcterms:W3CDTF">2023-09-13T00:01:10Z</dcterms:modified>
</cp:coreProperties>
</file>