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69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99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00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57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12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12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07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8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92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47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F1EE-23B7-43C4-B6A6-270F9C56AB86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83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1117" y="0"/>
            <a:ext cx="15030450" cy="96488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" y="1803400"/>
            <a:ext cx="10172620" cy="10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0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埼玉県教育委員会</dc:creator>
  <cp:lastModifiedBy>埼玉県教育委員会</cp:lastModifiedBy>
  <cp:revision>3</cp:revision>
  <dcterms:created xsi:type="dcterms:W3CDTF">2023-07-07T02:48:16Z</dcterms:created>
  <dcterms:modified xsi:type="dcterms:W3CDTF">2023-07-07T02:52:08Z</dcterms:modified>
</cp:coreProperties>
</file>