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12192000"/>
  <p:notesSz cx="6735763" cy="98694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A16"/>
    <a:srgbClr val="565F65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61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8E733-498F-4030-9F57-2CA234CA9246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3E8DE-219B-41FE-AABE-CCDA35B78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80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07CE8-5A31-4924-BAC4-B855A213E43A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430463" y="1233488"/>
            <a:ext cx="18748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B91BD-3D9C-4940-877B-728D1F08B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75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B91BD-3D9C-4940-877B-728D1F08B65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69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7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6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55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8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13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73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86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24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3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6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0C3-61E1-46A8-9825-0DA89D358DA7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37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90C3-61E1-46A8-9825-0DA89D358DA7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115E-23D2-4782-AD6E-7E22E2B25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37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microsoft.com/office/2007/relationships/hdphoto" Target="../media/hdphoto5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jpe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23" Type="http://schemas.openxmlformats.org/officeDocument/2006/relationships/image" Target="../media/image16.png"/><Relationship Id="rId10" Type="http://schemas.microsoft.com/office/2007/relationships/hdphoto" Target="../media/hdphoto3.wdp"/><Relationship Id="rId19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9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図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44" y="5045779"/>
            <a:ext cx="1819372" cy="1819372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03100">
            <a:off x="1077665" y="4318146"/>
            <a:ext cx="806001" cy="952633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76" y="490166"/>
            <a:ext cx="2767824" cy="285317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72" y="250332"/>
            <a:ext cx="3975646" cy="573569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8722" y="435390"/>
            <a:ext cx="6358798" cy="3576824"/>
          </a:xfrm>
          <a:prstGeom prst="rect">
            <a:avLst/>
          </a:prstGeom>
        </p:spPr>
      </p:pic>
      <p:grpSp>
        <p:nvGrpSpPr>
          <p:cNvPr id="23" name="グループ化 22"/>
          <p:cNvGrpSpPr/>
          <p:nvPr/>
        </p:nvGrpSpPr>
        <p:grpSpPr>
          <a:xfrm>
            <a:off x="158981" y="6400075"/>
            <a:ext cx="6513398" cy="1853169"/>
            <a:chOff x="1" y="5062161"/>
            <a:chExt cx="6858000" cy="2280673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062161"/>
              <a:ext cx="6858000" cy="2138094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866770" y="6698913"/>
              <a:ext cx="5124463" cy="64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 smtClean="0">
                  <a:solidFill>
                    <a:srgbClr val="FF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-</a:t>
              </a:r>
              <a:r>
                <a:rPr kumimoji="1" lang="ja-JP" altLang="en-US" sz="2800" b="1" dirty="0" smtClean="0">
                  <a:solidFill>
                    <a:srgbClr val="FF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デビル・ティー・レックス</a:t>
              </a:r>
              <a:r>
                <a:rPr kumimoji="1" lang="en-US" altLang="ja-JP" sz="2800" b="1" dirty="0" smtClean="0">
                  <a:solidFill>
                    <a:srgbClr val="FF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-</a:t>
              </a:r>
              <a:endParaRPr kumimoji="1" lang="ja-JP" altLang="en-US" sz="28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1642262" y="11316126"/>
            <a:ext cx="400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FF0000"/>
                </a:solidFill>
                <a:latin typeface="AR Pゴシック体S" panose="020B0A00000000000000" pitchFamily="50" charset="-128"/>
                <a:ea typeface="AR Pゴシック体S" panose="020B0A00000000000000" pitchFamily="50" charset="-128"/>
              </a:rPr>
              <a:t>2024.1.17wed </a:t>
            </a:r>
            <a:endParaRPr kumimoji="1" lang="ja-JP" altLang="en-US" sz="3200" b="1" dirty="0">
              <a:solidFill>
                <a:srgbClr val="FF0000"/>
              </a:solidFill>
              <a:latin typeface="AR Pゴシック体S" panose="020B0A00000000000000" pitchFamily="50" charset="-128"/>
              <a:ea typeface="AR Pゴシック体S" panose="020B0A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42262" y="8286771"/>
            <a:ext cx="3826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Written by 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</a:t>
            </a:r>
            <a:r>
              <a:rPr kumimoji="1" lang="ja-JP" altLang="en-US" sz="1600" b="1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・</a:t>
            </a:r>
            <a:r>
              <a:rPr kumimoji="1" lang="en-US" altLang="ja-JP" sz="1600" b="1" dirty="0" err="1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Kousei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kumimoji="1" lang="en-US" altLang="ja-JP" sz="16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&amp;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M</a:t>
            </a:r>
            <a:r>
              <a:rPr kumimoji="1" lang="ja-JP" altLang="en-US" sz="1600" b="1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・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Hiroki</a:t>
            </a:r>
            <a:endParaRPr kumimoji="1" lang="ja-JP" altLang="en-US" sz="1200" b="1" dirty="0">
              <a:solidFill>
                <a:srgbClr val="FF0000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91863" y="9229063"/>
            <a:ext cx="2688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對馬健人　髙塚功成　森田裕生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2301" y="11436362"/>
            <a:ext cx="127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令和</a:t>
            </a:r>
            <a:r>
              <a:rPr kumimoji="1" lang="en-US" altLang="ja-JP" sz="1400" dirty="0" smtClean="0"/>
              <a:t>5</a:t>
            </a:r>
            <a:r>
              <a:rPr kumimoji="1" lang="ja-JP" altLang="en-US" sz="1400" dirty="0" smtClean="0"/>
              <a:t>年度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卒業</a:t>
            </a:r>
            <a:r>
              <a:rPr kumimoji="1" lang="ja-JP" altLang="en-US" sz="1400" dirty="0" smtClean="0"/>
              <a:t>制作作品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1132" y="8730110"/>
            <a:ext cx="497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Production by </a:t>
            </a:r>
            <a:r>
              <a:rPr kumimoji="1" lang="en-US" altLang="ja-JP" sz="2400" b="1" dirty="0" smtClean="0">
                <a:solidFill>
                  <a:schemeClr val="accent5"/>
                </a:solidFill>
              </a:rPr>
              <a:t>Good Natural Person</a:t>
            </a:r>
            <a:endParaRPr kumimoji="1" lang="ja-JP" altLang="en-US" sz="2400" b="1" dirty="0">
              <a:solidFill>
                <a:schemeClr val="accent5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0" y="9832327"/>
            <a:ext cx="6858000" cy="1132108"/>
            <a:chOff x="14818" y="9764188"/>
            <a:chExt cx="6843182" cy="1132108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687806" y="9764188"/>
              <a:ext cx="5170194" cy="1132108"/>
              <a:chOff x="1687806" y="10177708"/>
              <a:chExt cx="5170194" cy="791267"/>
            </a:xfrm>
          </p:grpSpPr>
          <p:pic>
            <p:nvPicPr>
              <p:cNvPr id="36" name="図 3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7806" y="10180175"/>
                <a:ext cx="1735312" cy="786337"/>
              </a:xfrm>
              <a:prstGeom prst="rect">
                <a:avLst/>
              </a:prstGeom>
            </p:spPr>
          </p:pic>
          <p:pic>
            <p:nvPicPr>
              <p:cNvPr id="37" name="図 3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5247" y="10180173"/>
                <a:ext cx="1735312" cy="783875"/>
              </a:xfrm>
              <a:prstGeom prst="rect">
                <a:avLst/>
              </a:prstGeom>
            </p:spPr>
          </p:pic>
          <p:pic>
            <p:nvPicPr>
              <p:cNvPr id="39" name="図 38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0559" y="10177708"/>
                <a:ext cx="1717441" cy="791267"/>
              </a:xfrm>
              <a:prstGeom prst="rect">
                <a:avLst/>
              </a:prstGeom>
            </p:spPr>
          </p:pic>
        </p:grp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8" y="9764188"/>
              <a:ext cx="1687806" cy="1110145"/>
            </a:xfrm>
            <a:prstGeom prst="rect">
              <a:avLst/>
            </a:prstGeom>
          </p:spPr>
        </p:pic>
      </p:grpSp>
      <p:sp>
        <p:nvSpPr>
          <p:cNvPr id="8" name="テキスト ボックス 7"/>
          <p:cNvSpPr txBox="1"/>
          <p:nvPr/>
        </p:nvSpPr>
        <p:spPr>
          <a:xfrm>
            <a:off x="49661" y="153471"/>
            <a:ext cx="671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i="1" dirty="0" smtClean="0">
                <a:solidFill>
                  <a:schemeClr val="bg1"/>
                </a:solidFill>
                <a:latin typeface="AR P明朝体U" panose="02020A00000000000000" pitchFamily="18" charset="-128"/>
                <a:ea typeface="AR P明朝体U" panose="02020A00000000000000" pitchFamily="18" charset="-128"/>
              </a:rPr>
              <a:t>新座総合モチーフの</a:t>
            </a:r>
            <a:r>
              <a:rPr kumimoji="1" lang="en-US" altLang="ja-JP" sz="2800" b="1" i="1" dirty="0" smtClean="0">
                <a:solidFill>
                  <a:schemeClr val="bg1"/>
                </a:solidFill>
                <a:latin typeface="AR P明朝体U" panose="02020A00000000000000" pitchFamily="18" charset="-128"/>
                <a:ea typeface="AR P明朝体U" panose="02020A00000000000000" pitchFamily="18" charset="-128"/>
              </a:rPr>
              <a:t>”</a:t>
            </a:r>
            <a:r>
              <a:rPr kumimoji="1" lang="ja-JP" altLang="en-US" sz="2800" b="1" i="1" dirty="0" smtClean="0">
                <a:solidFill>
                  <a:schemeClr val="bg1"/>
                </a:solidFill>
                <a:latin typeface="AR P明朝体U" panose="02020A00000000000000" pitchFamily="18" charset="-128"/>
                <a:ea typeface="AR P明朝体U" panose="02020A00000000000000" pitchFamily="18" charset="-128"/>
              </a:rPr>
              <a:t>３Ｄホラーゲーム</a:t>
            </a:r>
            <a:r>
              <a:rPr kumimoji="1" lang="en-US" altLang="ja-JP" sz="2800" b="1" i="1" dirty="0" smtClean="0">
                <a:solidFill>
                  <a:schemeClr val="bg1"/>
                </a:solidFill>
                <a:latin typeface="AR P明朝体U" panose="02020A00000000000000" pitchFamily="18" charset="-128"/>
                <a:ea typeface="AR P明朝体U" panose="02020A00000000000000" pitchFamily="18" charset="-128"/>
              </a:rPr>
              <a:t>”</a:t>
            </a:r>
            <a:endParaRPr kumimoji="1" lang="ja-JP" altLang="en-US" sz="2800" b="1" i="1" dirty="0">
              <a:solidFill>
                <a:schemeClr val="bg1"/>
              </a:solidFill>
              <a:latin typeface="AR P明朝体U" panose="02020A00000000000000" pitchFamily="18" charset="-128"/>
              <a:ea typeface="AR P明朝体U" panose="02020A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2615" y="116183"/>
            <a:ext cx="58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i="1" dirty="0" smtClean="0">
                <a:ln>
                  <a:solidFill>
                    <a:schemeClr val="tx1"/>
                  </a:solidFill>
                </a:ln>
                <a:latin typeface="HGP明朝B" panose="02020800000000000000" pitchFamily="18" charset="-128"/>
                <a:ea typeface="HGP明朝B" panose="02020800000000000000" pitchFamily="18" charset="-128"/>
              </a:rPr>
              <a:t>新座総合モチーフの</a:t>
            </a:r>
            <a:r>
              <a:rPr kumimoji="1" lang="ja-JP" altLang="en-US" sz="2800" b="1" i="1" u="sng" dirty="0" smtClean="0">
                <a:ln>
                  <a:solidFill>
                    <a:schemeClr val="tx1"/>
                  </a:solidFill>
                </a:ln>
                <a:latin typeface="HGP明朝B" panose="02020800000000000000" pitchFamily="18" charset="-128"/>
                <a:ea typeface="HGP明朝B" panose="02020800000000000000" pitchFamily="18" charset="-128"/>
              </a:rPr>
              <a:t>３Ｄホラーゲーム</a:t>
            </a:r>
            <a:endParaRPr kumimoji="1" lang="ja-JP" altLang="en-US" sz="2800" b="1" i="1" u="sng" dirty="0">
              <a:ln>
                <a:solidFill>
                  <a:schemeClr val="tx1"/>
                </a:solidFill>
              </a:ln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11176000"/>
            <a:ext cx="1507202" cy="984354"/>
          </a:xfrm>
          <a:prstGeom prst="rect">
            <a:avLst/>
          </a:prstGeom>
        </p:spPr>
      </p:pic>
      <p:sp>
        <p:nvSpPr>
          <p:cNvPr id="6" name="テキスト ボックス 1"/>
          <p:cNvSpPr txBox="1"/>
          <p:nvPr/>
        </p:nvSpPr>
        <p:spPr>
          <a:xfrm>
            <a:off x="6061204" y="961253"/>
            <a:ext cx="775970" cy="610594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ea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6000" b="1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血みどろ</a:t>
            </a:r>
            <a:r>
              <a:rPr lang="ja-JP" sz="6000" b="1" kern="100" dirty="0" smtClean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新総</a:t>
            </a:r>
            <a:r>
              <a:rPr lang="ja-JP" altLang="en-US" sz="6000" b="1" kern="100" dirty="0" smtClean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で</a:t>
            </a:r>
            <a:endParaRPr lang="ja-JP" sz="60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1"/>
          <p:cNvSpPr txBox="1"/>
          <p:nvPr/>
        </p:nvSpPr>
        <p:spPr>
          <a:xfrm>
            <a:off x="172301" y="1175605"/>
            <a:ext cx="775970" cy="474573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ea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sz="6000" b="1" kern="100" dirty="0" smtClean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生き延びろ</a:t>
            </a:r>
            <a:r>
              <a:rPr lang="en-US" altLang="ja-JP" sz="6000" b="1" kern="100" dirty="0" smtClean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…</a:t>
            </a:r>
            <a:endParaRPr lang="ja-JP" sz="6000" b="1" kern="100" dirty="0">
              <a:solidFill>
                <a:srgbClr val="FF0000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5" y="4511934"/>
            <a:ext cx="877274" cy="1672882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 rot="20436403">
            <a:off x="1026759" y="1069747"/>
            <a:ext cx="319676" cy="457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 rot="19347241">
            <a:off x="1143352" y="4433926"/>
            <a:ext cx="687048" cy="630254"/>
          </a:xfrm>
          <a:prstGeom prst="rect">
            <a:avLst/>
          </a:prstGeom>
          <a:solidFill>
            <a:srgbClr val="562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>
            <a:off x="563912" y="567358"/>
            <a:ext cx="1225457" cy="1064312"/>
            <a:chOff x="586494" y="625497"/>
            <a:chExt cx="1225457" cy="1064312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11725" flipH="1">
              <a:off x="586494" y="693551"/>
              <a:ext cx="996258" cy="996258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11725" flipH="1">
              <a:off x="856111" y="625497"/>
              <a:ext cx="955840" cy="955840"/>
            </a:xfrm>
            <a:prstGeom prst="rect">
              <a:avLst/>
            </a:prstGeom>
          </p:spPr>
        </p:pic>
      </p:grpSp>
      <p:sp>
        <p:nvSpPr>
          <p:cNvPr id="58" name="正方形/長方形 57"/>
          <p:cNvSpPr/>
          <p:nvPr/>
        </p:nvSpPr>
        <p:spPr>
          <a:xfrm rot="210053">
            <a:off x="764815" y="5501358"/>
            <a:ext cx="217260" cy="115108"/>
          </a:xfrm>
          <a:prstGeom prst="rect">
            <a:avLst/>
          </a:prstGeom>
          <a:solidFill>
            <a:srgbClr val="56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286385" y="2375516"/>
            <a:ext cx="6620389" cy="4713956"/>
            <a:chOff x="280782" y="1147884"/>
            <a:chExt cx="6620389" cy="4713956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86971" flipH="1">
              <a:off x="629690" y="1323066"/>
              <a:ext cx="6271481" cy="453877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82" y="1147884"/>
              <a:ext cx="3657607" cy="3657607"/>
            </a:xfrm>
            <a:prstGeom prst="rect">
              <a:avLst/>
            </a:prstGeom>
          </p:spPr>
        </p:pic>
      </p:grpSp>
      <p:sp>
        <p:nvSpPr>
          <p:cNvPr id="61" name="フリーフォーム 60"/>
          <p:cNvSpPr/>
          <p:nvPr/>
        </p:nvSpPr>
        <p:spPr>
          <a:xfrm>
            <a:off x="1352550" y="4632272"/>
            <a:ext cx="371475" cy="336603"/>
          </a:xfrm>
          <a:custGeom>
            <a:avLst/>
            <a:gdLst>
              <a:gd name="connsiteX0" fmla="*/ 184150 w 371475"/>
              <a:gd name="connsiteY0" fmla="*/ 6403 h 336603"/>
              <a:gd name="connsiteX1" fmla="*/ 203200 w 371475"/>
              <a:gd name="connsiteY1" fmla="*/ 9578 h 336603"/>
              <a:gd name="connsiteX2" fmla="*/ 238125 w 371475"/>
              <a:gd name="connsiteY2" fmla="*/ 19103 h 336603"/>
              <a:gd name="connsiteX3" fmla="*/ 282575 w 371475"/>
              <a:gd name="connsiteY3" fmla="*/ 15928 h 336603"/>
              <a:gd name="connsiteX4" fmla="*/ 311150 w 371475"/>
              <a:gd name="connsiteY4" fmla="*/ 3228 h 336603"/>
              <a:gd name="connsiteX5" fmla="*/ 323850 w 371475"/>
              <a:gd name="connsiteY5" fmla="*/ 53 h 336603"/>
              <a:gd name="connsiteX6" fmla="*/ 368300 w 371475"/>
              <a:gd name="connsiteY6" fmla="*/ 15928 h 336603"/>
              <a:gd name="connsiteX7" fmla="*/ 371475 w 371475"/>
              <a:gd name="connsiteY7" fmla="*/ 28628 h 336603"/>
              <a:gd name="connsiteX8" fmla="*/ 365125 w 371475"/>
              <a:gd name="connsiteY8" fmla="*/ 85778 h 336603"/>
              <a:gd name="connsiteX9" fmla="*/ 358775 w 371475"/>
              <a:gd name="connsiteY9" fmla="*/ 95303 h 336603"/>
              <a:gd name="connsiteX10" fmla="*/ 346075 w 371475"/>
              <a:gd name="connsiteY10" fmla="*/ 123878 h 336603"/>
              <a:gd name="connsiteX11" fmla="*/ 336550 w 371475"/>
              <a:gd name="connsiteY11" fmla="*/ 133403 h 336603"/>
              <a:gd name="connsiteX12" fmla="*/ 317500 w 371475"/>
              <a:gd name="connsiteY12" fmla="*/ 117528 h 336603"/>
              <a:gd name="connsiteX13" fmla="*/ 314325 w 371475"/>
              <a:gd name="connsiteY13" fmla="*/ 92128 h 336603"/>
              <a:gd name="connsiteX14" fmla="*/ 311150 w 371475"/>
              <a:gd name="connsiteY14" fmla="*/ 82603 h 336603"/>
              <a:gd name="connsiteX15" fmla="*/ 301625 w 371475"/>
              <a:gd name="connsiteY15" fmla="*/ 76253 h 336603"/>
              <a:gd name="connsiteX16" fmla="*/ 292100 w 371475"/>
              <a:gd name="connsiteY16" fmla="*/ 66728 h 336603"/>
              <a:gd name="connsiteX17" fmla="*/ 276225 w 371475"/>
              <a:gd name="connsiteY17" fmla="*/ 69903 h 336603"/>
              <a:gd name="connsiteX18" fmla="*/ 266700 w 371475"/>
              <a:gd name="connsiteY18" fmla="*/ 76253 h 336603"/>
              <a:gd name="connsiteX19" fmla="*/ 257175 w 371475"/>
              <a:gd name="connsiteY19" fmla="*/ 79428 h 336603"/>
              <a:gd name="connsiteX20" fmla="*/ 250825 w 371475"/>
              <a:gd name="connsiteY20" fmla="*/ 88953 h 336603"/>
              <a:gd name="connsiteX21" fmla="*/ 241300 w 371475"/>
              <a:gd name="connsiteY21" fmla="*/ 98478 h 336603"/>
              <a:gd name="connsiteX22" fmla="*/ 234950 w 371475"/>
              <a:gd name="connsiteY22" fmla="*/ 117528 h 336603"/>
              <a:gd name="connsiteX23" fmla="*/ 215900 w 371475"/>
              <a:gd name="connsiteY23" fmla="*/ 130228 h 336603"/>
              <a:gd name="connsiteX24" fmla="*/ 206375 w 371475"/>
              <a:gd name="connsiteY24" fmla="*/ 235003 h 336603"/>
              <a:gd name="connsiteX25" fmla="*/ 200025 w 371475"/>
              <a:gd name="connsiteY25" fmla="*/ 244528 h 336603"/>
              <a:gd name="connsiteX26" fmla="*/ 177800 w 371475"/>
              <a:gd name="connsiteY26" fmla="*/ 263578 h 336603"/>
              <a:gd name="connsiteX27" fmla="*/ 155575 w 371475"/>
              <a:gd name="connsiteY27" fmla="*/ 276278 h 336603"/>
              <a:gd name="connsiteX28" fmla="*/ 136525 w 371475"/>
              <a:gd name="connsiteY28" fmla="*/ 288978 h 336603"/>
              <a:gd name="connsiteX29" fmla="*/ 123825 w 371475"/>
              <a:gd name="connsiteY29" fmla="*/ 295328 h 336603"/>
              <a:gd name="connsiteX30" fmla="*/ 114300 w 371475"/>
              <a:gd name="connsiteY30" fmla="*/ 304853 h 336603"/>
              <a:gd name="connsiteX31" fmla="*/ 104775 w 371475"/>
              <a:gd name="connsiteY31" fmla="*/ 311203 h 336603"/>
              <a:gd name="connsiteX32" fmla="*/ 95250 w 371475"/>
              <a:gd name="connsiteY32" fmla="*/ 320728 h 336603"/>
              <a:gd name="connsiteX33" fmla="*/ 66675 w 371475"/>
              <a:gd name="connsiteY33" fmla="*/ 336603 h 336603"/>
              <a:gd name="connsiteX34" fmla="*/ 41275 w 371475"/>
              <a:gd name="connsiteY34" fmla="*/ 333428 h 336603"/>
              <a:gd name="connsiteX35" fmla="*/ 19050 w 371475"/>
              <a:gd name="connsiteY35" fmla="*/ 308028 h 336603"/>
              <a:gd name="connsiteX36" fmla="*/ 6350 w 371475"/>
              <a:gd name="connsiteY36" fmla="*/ 273103 h 336603"/>
              <a:gd name="connsiteX37" fmla="*/ 3175 w 371475"/>
              <a:gd name="connsiteY37" fmla="*/ 263578 h 336603"/>
              <a:gd name="connsiteX38" fmla="*/ 0 w 371475"/>
              <a:gd name="connsiteY38" fmla="*/ 250878 h 336603"/>
              <a:gd name="connsiteX39" fmla="*/ 3175 w 371475"/>
              <a:gd name="connsiteY39" fmla="*/ 181028 h 336603"/>
              <a:gd name="connsiteX40" fmla="*/ 6350 w 371475"/>
              <a:gd name="connsiteY40" fmla="*/ 168328 h 336603"/>
              <a:gd name="connsiteX41" fmla="*/ 15875 w 371475"/>
              <a:gd name="connsiteY41" fmla="*/ 146103 h 336603"/>
              <a:gd name="connsiteX42" fmla="*/ 22225 w 371475"/>
              <a:gd name="connsiteY42" fmla="*/ 136578 h 336603"/>
              <a:gd name="connsiteX43" fmla="*/ 34925 w 371475"/>
              <a:gd name="connsiteY43" fmla="*/ 117528 h 336603"/>
              <a:gd name="connsiteX44" fmla="*/ 47625 w 371475"/>
              <a:gd name="connsiteY44" fmla="*/ 95303 h 336603"/>
              <a:gd name="connsiteX45" fmla="*/ 66675 w 371475"/>
              <a:gd name="connsiteY45" fmla="*/ 79428 h 336603"/>
              <a:gd name="connsiteX46" fmla="*/ 85725 w 371475"/>
              <a:gd name="connsiteY46" fmla="*/ 63553 h 336603"/>
              <a:gd name="connsiteX47" fmla="*/ 98425 w 371475"/>
              <a:gd name="connsiteY47" fmla="*/ 60378 h 336603"/>
              <a:gd name="connsiteX48" fmla="*/ 117475 w 371475"/>
              <a:gd name="connsiteY48" fmla="*/ 47678 h 336603"/>
              <a:gd name="connsiteX49" fmla="*/ 127000 w 371475"/>
              <a:gd name="connsiteY49" fmla="*/ 44503 h 336603"/>
              <a:gd name="connsiteX50" fmla="*/ 136525 w 371475"/>
              <a:gd name="connsiteY50" fmla="*/ 38153 h 336603"/>
              <a:gd name="connsiteX51" fmla="*/ 155575 w 371475"/>
              <a:gd name="connsiteY51" fmla="*/ 31803 h 336603"/>
              <a:gd name="connsiteX52" fmla="*/ 165100 w 371475"/>
              <a:gd name="connsiteY52" fmla="*/ 28628 h 336603"/>
              <a:gd name="connsiteX53" fmla="*/ 184150 w 371475"/>
              <a:gd name="connsiteY53" fmla="*/ 15928 h 336603"/>
              <a:gd name="connsiteX54" fmla="*/ 193675 w 371475"/>
              <a:gd name="connsiteY54" fmla="*/ 9578 h 336603"/>
              <a:gd name="connsiteX55" fmla="*/ 184150 w 371475"/>
              <a:gd name="connsiteY55" fmla="*/ 6403 h 33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71475" h="336603">
                <a:moveTo>
                  <a:pt x="184150" y="6403"/>
                </a:moveTo>
                <a:cubicBezTo>
                  <a:pt x="190500" y="7461"/>
                  <a:pt x="196905" y="8229"/>
                  <a:pt x="203200" y="9578"/>
                </a:cubicBezTo>
                <a:cubicBezTo>
                  <a:pt x="223253" y="13875"/>
                  <a:pt x="223616" y="14267"/>
                  <a:pt x="238125" y="19103"/>
                </a:cubicBezTo>
                <a:cubicBezTo>
                  <a:pt x="252942" y="18045"/>
                  <a:pt x="267885" y="18132"/>
                  <a:pt x="282575" y="15928"/>
                </a:cubicBezTo>
                <a:cubicBezTo>
                  <a:pt x="312956" y="11371"/>
                  <a:pt x="291660" y="11581"/>
                  <a:pt x="311150" y="3228"/>
                </a:cubicBezTo>
                <a:cubicBezTo>
                  <a:pt x="315161" y="1509"/>
                  <a:pt x="319617" y="1111"/>
                  <a:pt x="323850" y="53"/>
                </a:cubicBezTo>
                <a:cubicBezTo>
                  <a:pt x="358294" y="2923"/>
                  <a:pt x="359360" y="-7911"/>
                  <a:pt x="368300" y="15928"/>
                </a:cubicBezTo>
                <a:cubicBezTo>
                  <a:pt x="369832" y="20014"/>
                  <a:pt x="370417" y="24395"/>
                  <a:pt x="371475" y="28628"/>
                </a:cubicBezTo>
                <a:cubicBezTo>
                  <a:pt x="371243" y="31412"/>
                  <a:pt x="368638" y="75238"/>
                  <a:pt x="365125" y="85778"/>
                </a:cubicBezTo>
                <a:cubicBezTo>
                  <a:pt x="363918" y="89398"/>
                  <a:pt x="360325" y="91816"/>
                  <a:pt x="358775" y="95303"/>
                </a:cubicBezTo>
                <a:cubicBezTo>
                  <a:pt x="350864" y="113103"/>
                  <a:pt x="356340" y="111560"/>
                  <a:pt x="346075" y="123878"/>
                </a:cubicBezTo>
                <a:cubicBezTo>
                  <a:pt x="343200" y="127327"/>
                  <a:pt x="339725" y="130228"/>
                  <a:pt x="336550" y="133403"/>
                </a:cubicBezTo>
                <a:cubicBezTo>
                  <a:pt x="328054" y="129155"/>
                  <a:pt x="320334" y="127921"/>
                  <a:pt x="317500" y="117528"/>
                </a:cubicBezTo>
                <a:cubicBezTo>
                  <a:pt x="315255" y="109296"/>
                  <a:pt x="315851" y="100523"/>
                  <a:pt x="314325" y="92128"/>
                </a:cubicBezTo>
                <a:cubicBezTo>
                  <a:pt x="313726" y="88835"/>
                  <a:pt x="313241" y="85216"/>
                  <a:pt x="311150" y="82603"/>
                </a:cubicBezTo>
                <a:cubicBezTo>
                  <a:pt x="308766" y="79623"/>
                  <a:pt x="304556" y="78696"/>
                  <a:pt x="301625" y="76253"/>
                </a:cubicBezTo>
                <a:cubicBezTo>
                  <a:pt x="298176" y="73378"/>
                  <a:pt x="295275" y="69903"/>
                  <a:pt x="292100" y="66728"/>
                </a:cubicBezTo>
                <a:cubicBezTo>
                  <a:pt x="286808" y="67786"/>
                  <a:pt x="281278" y="68008"/>
                  <a:pt x="276225" y="69903"/>
                </a:cubicBezTo>
                <a:cubicBezTo>
                  <a:pt x="272652" y="71243"/>
                  <a:pt x="270113" y="74546"/>
                  <a:pt x="266700" y="76253"/>
                </a:cubicBezTo>
                <a:cubicBezTo>
                  <a:pt x="263707" y="77750"/>
                  <a:pt x="260350" y="78370"/>
                  <a:pt x="257175" y="79428"/>
                </a:cubicBezTo>
                <a:cubicBezTo>
                  <a:pt x="255058" y="82603"/>
                  <a:pt x="253268" y="86022"/>
                  <a:pt x="250825" y="88953"/>
                </a:cubicBezTo>
                <a:cubicBezTo>
                  <a:pt x="247950" y="92402"/>
                  <a:pt x="243481" y="94553"/>
                  <a:pt x="241300" y="98478"/>
                </a:cubicBezTo>
                <a:cubicBezTo>
                  <a:pt x="238049" y="104329"/>
                  <a:pt x="240519" y="113815"/>
                  <a:pt x="234950" y="117528"/>
                </a:cubicBezTo>
                <a:lnTo>
                  <a:pt x="215900" y="130228"/>
                </a:lnTo>
                <a:cubicBezTo>
                  <a:pt x="198562" y="182243"/>
                  <a:pt x="218110" y="117652"/>
                  <a:pt x="206375" y="235003"/>
                </a:cubicBezTo>
                <a:cubicBezTo>
                  <a:pt x="205995" y="238800"/>
                  <a:pt x="202468" y="241597"/>
                  <a:pt x="200025" y="244528"/>
                </a:cubicBezTo>
                <a:cubicBezTo>
                  <a:pt x="193238" y="252673"/>
                  <a:pt x="186456" y="257395"/>
                  <a:pt x="177800" y="263578"/>
                </a:cubicBezTo>
                <a:cubicBezTo>
                  <a:pt x="158580" y="277307"/>
                  <a:pt x="178829" y="262326"/>
                  <a:pt x="155575" y="276278"/>
                </a:cubicBezTo>
                <a:cubicBezTo>
                  <a:pt x="149031" y="280205"/>
                  <a:pt x="143351" y="285565"/>
                  <a:pt x="136525" y="288978"/>
                </a:cubicBezTo>
                <a:cubicBezTo>
                  <a:pt x="132292" y="291095"/>
                  <a:pt x="127676" y="292577"/>
                  <a:pt x="123825" y="295328"/>
                </a:cubicBezTo>
                <a:cubicBezTo>
                  <a:pt x="120171" y="297938"/>
                  <a:pt x="117749" y="301978"/>
                  <a:pt x="114300" y="304853"/>
                </a:cubicBezTo>
                <a:cubicBezTo>
                  <a:pt x="111369" y="307296"/>
                  <a:pt x="107706" y="308760"/>
                  <a:pt x="104775" y="311203"/>
                </a:cubicBezTo>
                <a:cubicBezTo>
                  <a:pt x="101326" y="314078"/>
                  <a:pt x="98794" y="317971"/>
                  <a:pt x="95250" y="320728"/>
                </a:cubicBezTo>
                <a:cubicBezTo>
                  <a:pt x="78874" y="333465"/>
                  <a:pt x="81046" y="331813"/>
                  <a:pt x="66675" y="336603"/>
                </a:cubicBezTo>
                <a:cubicBezTo>
                  <a:pt x="58208" y="335545"/>
                  <a:pt x="49507" y="335673"/>
                  <a:pt x="41275" y="333428"/>
                </a:cubicBezTo>
                <a:cubicBezTo>
                  <a:pt x="31534" y="330771"/>
                  <a:pt x="21599" y="314400"/>
                  <a:pt x="19050" y="308028"/>
                </a:cubicBezTo>
                <a:cubicBezTo>
                  <a:pt x="10214" y="285938"/>
                  <a:pt x="14502" y="297560"/>
                  <a:pt x="6350" y="273103"/>
                </a:cubicBezTo>
                <a:cubicBezTo>
                  <a:pt x="5292" y="269928"/>
                  <a:pt x="3987" y="266825"/>
                  <a:pt x="3175" y="263578"/>
                </a:cubicBezTo>
                <a:lnTo>
                  <a:pt x="0" y="250878"/>
                </a:lnTo>
                <a:cubicBezTo>
                  <a:pt x="1058" y="227595"/>
                  <a:pt x="1387" y="204267"/>
                  <a:pt x="3175" y="181028"/>
                </a:cubicBezTo>
                <a:cubicBezTo>
                  <a:pt x="3510" y="176677"/>
                  <a:pt x="5151" y="172524"/>
                  <a:pt x="6350" y="168328"/>
                </a:cubicBezTo>
                <a:cubicBezTo>
                  <a:pt x="8894" y="159423"/>
                  <a:pt x="11037" y="154570"/>
                  <a:pt x="15875" y="146103"/>
                </a:cubicBezTo>
                <a:cubicBezTo>
                  <a:pt x="17768" y="142790"/>
                  <a:pt x="20518" y="139991"/>
                  <a:pt x="22225" y="136578"/>
                </a:cubicBezTo>
                <a:cubicBezTo>
                  <a:pt x="40387" y="100254"/>
                  <a:pt x="4831" y="159659"/>
                  <a:pt x="34925" y="117528"/>
                </a:cubicBezTo>
                <a:cubicBezTo>
                  <a:pt x="50452" y="95790"/>
                  <a:pt x="32627" y="113301"/>
                  <a:pt x="47625" y="95303"/>
                </a:cubicBezTo>
                <a:cubicBezTo>
                  <a:pt x="60274" y="80124"/>
                  <a:pt x="53052" y="90780"/>
                  <a:pt x="66675" y="79428"/>
                </a:cubicBezTo>
                <a:cubicBezTo>
                  <a:pt x="74752" y="72697"/>
                  <a:pt x="75987" y="67726"/>
                  <a:pt x="85725" y="63553"/>
                </a:cubicBezTo>
                <a:cubicBezTo>
                  <a:pt x="89736" y="61834"/>
                  <a:pt x="94192" y="61436"/>
                  <a:pt x="98425" y="60378"/>
                </a:cubicBezTo>
                <a:cubicBezTo>
                  <a:pt x="104775" y="56145"/>
                  <a:pt x="110235" y="50091"/>
                  <a:pt x="117475" y="47678"/>
                </a:cubicBezTo>
                <a:cubicBezTo>
                  <a:pt x="120650" y="46620"/>
                  <a:pt x="124007" y="46000"/>
                  <a:pt x="127000" y="44503"/>
                </a:cubicBezTo>
                <a:cubicBezTo>
                  <a:pt x="130413" y="42796"/>
                  <a:pt x="133038" y="39703"/>
                  <a:pt x="136525" y="38153"/>
                </a:cubicBezTo>
                <a:cubicBezTo>
                  <a:pt x="142642" y="35435"/>
                  <a:pt x="149225" y="33920"/>
                  <a:pt x="155575" y="31803"/>
                </a:cubicBezTo>
                <a:cubicBezTo>
                  <a:pt x="158750" y="30745"/>
                  <a:pt x="162315" y="30484"/>
                  <a:pt x="165100" y="28628"/>
                </a:cubicBezTo>
                <a:lnTo>
                  <a:pt x="184150" y="15928"/>
                </a:lnTo>
                <a:cubicBezTo>
                  <a:pt x="187325" y="13811"/>
                  <a:pt x="190262" y="11285"/>
                  <a:pt x="193675" y="9578"/>
                </a:cubicBezTo>
                <a:lnTo>
                  <a:pt x="184150" y="6403"/>
                </a:lnTo>
                <a:close/>
              </a:path>
            </a:pathLst>
          </a:custGeom>
          <a:solidFill>
            <a:srgbClr val="562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8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58</Words>
  <Application>Microsoft Office PowerPoint</Application>
  <PresentationFormat>ワイド画面</PresentationFormat>
  <Paragraphs>12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4" baseType="lpstr">
      <vt:lpstr>Adobe Myungjo Std M</vt:lpstr>
      <vt:lpstr>AR Pゴシック体S</vt:lpstr>
      <vt:lpstr>AR P明朝体U</vt:lpstr>
      <vt:lpstr>HGP明朝B</vt:lpstr>
      <vt:lpstr>ＭＳ 明朝</vt:lpstr>
      <vt:lpstr>游ゴシック</vt:lpstr>
      <vt:lpstr>游ゴシック Light</vt:lpstr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埼玉県教育委員会</dc:creator>
  <cp:lastModifiedBy>埼玉県教育委員会</cp:lastModifiedBy>
  <cp:revision>38</cp:revision>
  <dcterms:created xsi:type="dcterms:W3CDTF">2023-11-09T05:10:04Z</dcterms:created>
  <dcterms:modified xsi:type="dcterms:W3CDTF">2023-12-14T06:24:24Z</dcterms:modified>
</cp:coreProperties>
</file>