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0C415-7070-4884-A32C-E3B7BC30EFDF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51D08-B460-46B9-9138-D53F22B96B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8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FEA-7399-43CD-8F33-757D6D721D5E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89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EECD-E901-4F20-8D80-F0B2A4EE262D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2DBC-8611-48BD-A50E-07EF234FBFB7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9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0506-9BB4-49E7-93AF-23946052BC2B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3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3DD6-A59A-4484-8748-BACE721D5CE1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828-DAD2-41B4-8739-9061EE627A33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4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E272-B787-4B17-8B85-DFF9FC2555B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5E6D-F997-47C5-9540-6439570F543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787-2599-4DD8-808E-A33271AB9F29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‹#›</a:t>
            </a:fld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6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DB40-9623-482B-BC58-DA462FFB73E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1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556B-B895-4065-8318-A1546AAD997B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A33-3516-49E8-8105-5D721B53BAED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0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D020-8405-4DBD-BAE9-C00F59B32870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15CC-C888-4F08-A4D1-A6606FF90F7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04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9FA9-833A-4F91-82F2-463523EADA13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68FD-9CF8-4908-8D98-6B76D2302456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8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BBF9-5985-4331-81D3-ACD1D6728B55}" type="datetime1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D14818-A5D3-430D-9B00-44B7CBCA6E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9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384208" y="2086187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u="sng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ChatGPT</a:t>
            </a:r>
            <a:r>
              <a:rPr lang="ja-JP" altLang="en-U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の悪用と検証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5622" y="4696691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組</a:t>
            </a:r>
            <a:r>
              <a:rPr kumimoji="1" lang="en-US" altLang="ja-JP" dirty="0" smtClean="0"/>
              <a:t>34</a:t>
            </a:r>
            <a:r>
              <a:rPr kumimoji="1" lang="ja-JP" altLang="en-US" dirty="0" smtClean="0"/>
              <a:t>番　森田裕生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10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12422" y="787782"/>
            <a:ext cx="359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翻訳にかけると</a:t>
            </a:r>
            <a:endParaRPr kumimoji="1" lang="ja-JP" altLang="en-US" sz="36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24" y="133004"/>
            <a:ext cx="10058400" cy="654137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165872" y="4580313"/>
            <a:ext cx="7971904" cy="1719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なかなか出来が良い文章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11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78924" y="585623"/>
            <a:ext cx="341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u="sng" dirty="0" smtClean="0">
                <a:solidFill>
                  <a:srgbClr val="FF0000"/>
                </a:solidFill>
              </a:rPr>
              <a:t>まとめ</a:t>
            </a:r>
            <a:endParaRPr kumimoji="1" lang="ja-JP" altLang="en-US" sz="44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54232" y="1853739"/>
            <a:ext cx="9676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物語上という建前があれば、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結構悪事を働く</a:t>
            </a:r>
            <a:endParaRPr kumimoji="1" lang="en-US" altLang="ja-JP" sz="3600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悪意があることを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明白にしなければ</a:t>
            </a:r>
            <a:r>
              <a:rPr kumimoji="1" lang="ja-JP" altLang="en-US" sz="3600" dirty="0" smtClean="0"/>
              <a:t>良い</a:t>
            </a:r>
            <a:endParaRPr kumimoji="1" lang="en-US" altLang="ja-JP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600" dirty="0" smtClean="0"/>
              <a:t>頭の回る人ならば、いくらでも悪事に加担させられる！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983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12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3703" y="2942705"/>
            <a:ext cx="1155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ご清聴ありがとうございました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69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11265" y="52339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目次</a:t>
            </a:r>
            <a:endParaRPr lang="ja-JP" altLang="en-US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05991" y="1467567"/>
            <a:ext cx="3050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+mn-ea"/>
              </a:rPr>
              <a:t>反逆する</a:t>
            </a:r>
            <a:r>
              <a:rPr kumimoji="1" lang="en-US" altLang="ja-JP" sz="3200" dirty="0" smtClean="0">
                <a:latin typeface="+mn-ea"/>
              </a:rPr>
              <a:t>AI</a:t>
            </a:r>
            <a:endParaRPr kumimoji="1" lang="ja-JP" altLang="en-US" sz="32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05991" y="2307989"/>
            <a:ext cx="352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マルウェア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05991" y="3341856"/>
            <a:ext cx="30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桜レビュー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05991" y="4375723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詐欺メール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305991" y="5409590"/>
            <a:ext cx="1877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まとめ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3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" y="1803400"/>
            <a:ext cx="10172620" cy="1032933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54599" y="0"/>
            <a:ext cx="17246599" cy="9906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8" y="1516853"/>
            <a:ext cx="3324689" cy="65731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89667" y="3132667"/>
            <a:ext cx="669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とても恐ろしい発言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133" y="3159331"/>
            <a:ext cx="12412133" cy="3698669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-300646" y="1466333"/>
            <a:ext cx="13534047" cy="851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37" y="2428279"/>
            <a:ext cx="2543530" cy="6138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8" y="3244707"/>
            <a:ext cx="4105848" cy="286742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4978398" y="3943868"/>
            <a:ext cx="6163734" cy="1676400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44" y="3424205"/>
            <a:ext cx="847843" cy="285790"/>
          </a:xfrm>
          <a:prstGeom prst="rect">
            <a:avLst/>
          </a:prstGeom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0812" y="3864063"/>
            <a:ext cx="6197600" cy="16960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実は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コラ画像</a:t>
            </a:r>
            <a:endParaRPr kumimoji="1" lang="ja-JP" altLang="en-US" sz="48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97033" y="523702"/>
            <a:ext cx="4123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普通に頼むと</a:t>
            </a:r>
            <a:r>
              <a:rPr kumimoji="1"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9359" y="4529540"/>
            <a:ext cx="7293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u="sng" dirty="0" smtClean="0"/>
              <a:t>頼みかたを変えてみる</a:t>
            </a:r>
            <a:endParaRPr kumimoji="1" lang="ja-JP" altLang="en-US" sz="5400" b="1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86" y="1793966"/>
            <a:ext cx="7916380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5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944" y="1319867"/>
            <a:ext cx="5553850" cy="1790950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>
          <a:xfrm>
            <a:off x="2468881" y="3609580"/>
            <a:ext cx="7052438" cy="2449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このように頼むと</a:t>
            </a:r>
            <a:endParaRPr kumimoji="1" lang="en-US" altLang="ja-JP" sz="3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u="sng" dirty="0">
                <a:solidFill>
                  <a:srgbClr val="FF0000"/>
                </a:solidFill>
              </a:rPr>
              <a:t>倫理的</a:t>
            </a:r>
            <a:r>
              <a:rPr kumimoji="1" lang="ja-JP" altLang="en-US" sz="4800" u="sng" dirty="0" smtClean="0">
                <a:solidFill>
                  <a:srgbClr val="FF0000"/>
                </a:solidFill>
              </a:rPr>
              <a:t>にアウト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でも</a:t>
            </a:r>
            <a:endParaRPr kumimoji="1" lang="en-US" altLang="ja-JP" sz="4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4800" dirty="0" smtClean="0">
                <a:solidFill>
                  <a:schemeClr val="tx1"/>
                </a:solidFill>
              </a:rPr>
              <a:t>しゃべってくれる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6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24" y="1462452"/>
            <a:ext cx="8754697" cy="34675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45920" y="623455"/>
            <a:ext cx="4139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ウイルスもどき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6257" y="5270270"/>
            <a:ext cx="70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説教と一緒に断られてしまう</a:t>
            </a:r>
            <a:r>
              <a:rPr kumimoji="1" lang="en-US" altLang="ja-JP" sz="3600" dirty="0" smtClean="0"/>
              <a:t>…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9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7</a:t>
            </a:fld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34" y="2344212"/>
            <a:ext cx="8707065" cy="215295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17025" y="4871259"/>
            <a:ext cx="6533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自分のパソコンで動作を確認できました！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69621" y="787782"/>
            <a:ext cx="4705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/>
              <a:t>使用を書くと</a:t>
            </a:r>
            <a:r>
              <a:rPr kumimoji="1" lang="en-US" altLang="ja-JP" sz="4000" u="sng" dirty="0" smtClean="0"/>
              <a:t>…</a:t>
            </a:r>
            <a:endParaRPr kumimoji="1" lang="ja-JP" alt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8681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8</a:t>
            </a:fld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9" y="0"/>
            <a:ext cx="8504297" cy="6858000"/>
          </a:xfrm>
          <a:prstGeom prst="rect">
            <a:avLst/>
          </a:prstGeom>
        </p:spPr>
      </p:pic>
      <p:sp>
        <p:nvSpPr>
          <p:cNvPr id="8" name="右矢印吹き出し 7"/>
          <p:cNvSpPr/>
          <p:nvPr/>
        </p:nvSpPr>
        <p:spPr>
          <a:xfrm>
            <a:off x="773085" y="3749041"/>
            <a:ext cx="3549534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書き方は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  <a:r>
              <a:rPr kumimoji="1" lang="ja-JP" altLang="en-US" dirty="0" smtClean="0">
                <a:solidFill>
                  <a:schemeClr val="tx1"/>
                </a:solidFill>
              </a:rPr>
              <a:t>にそっくり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右矢印吹き出し 10"/>
          <p:cNvSpPr/>
          <p:nvPr/>
        </p:nvSpPr>
        <p:spPr>
          <a:xfrm>
            <a:off x="1881245" y="787782"/>
            <a:ext cx="2577148" cy="1487978"/>
          </a:xfrm>
          <a:prstGeom prst="right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で指定。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79664" y="647178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>
                <a:solidFill>
                  <a:srgbClr val="FF0000"/>
                </a:solidFill>
              </a:rPr>
              <a:t>桜レビュー</a:t>
            </a:r>
            <a:endParaRPr kumimoji="1" lang="ja-JP" alt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14818-A5D3-430D-9B00-44B7CBCA6ED6}" type="slidenum">
              <a:rPr kumimoji="1" lang="ja-JP" altLang="en-US" smtClean="0"/>
              <a:pPr/>
              <a:t>9</a:t>
            </a:fld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45919" y="623455"/>
            <a:ext cx="4671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 smtClean="0">
                <a:solidFill>
                  <a:srgbClr val="FF0000"/>
                </a:solidFill>
              </a:rPr>
              <a:t>フィッシング詐欺</a:t>
            </a:r>
            <a:endParaRPr kumimoji="1" lang="ja-JP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01389" y="1571105"/>
            <a:ext cx="637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せっかくなのでアラビア語で出力</a:t>
            </a:r>
            <a:endParaRPr kumimoji="1" lang="ja-JP" altLang="en-US" sz="32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74" y="1277961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149</Words>
  <Application>Microsoft Office PowerPoint</Application>
  <PresentationFormat>ワイド画面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20</cp:revision>
  <dcterms:created xsi:type="dcterms:W3CDTF">2023-07-07T02:48:16Z</dcterms:created>
  <dcterms:modified xsi:type="dcterms:W3CDTF">2023-09-13T06:59:53Z</dcterms:modified>
</cp:coreProperties>
</file>