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8" r:id="rId2"/>
    <p:sldId id="259" r:id="rId3"/>
    <p:sldId id="256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0C415-7070-4884-A32C-E3B7BC30EFDF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51D08-B460-46B9-9138-D53F22B96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83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9FEA-7399-43CD-8F33-757D6D721D5E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895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EECD-E901-4F20-8D80-F0B2A4EE262D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82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2DBC-8611-48BD-A50E-07EF234FBFB7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894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0506-9BB4-49E7-93AF-23946052BC2B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833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3DD6-A59A-4484-8748-BACE721D5CE1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8007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8828-DAD2-41B4-8739-9061EE627A33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145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E272-B787-4B17-8B85-DFF9FC2555B9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145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5E6D-F997-47C5-9540-6439570F5439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36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E787-2599-4DD8-808E-A33271AB9F29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‹#›</a:t>
            </a:fld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96618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DB40-9623-482B-BC58-DA462FFB73E6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31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556B-B895-4065-8318-A1546AAD997B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13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BA33-3516-49E8-8105-5D721B53BAED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09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D020-8405-4DBD-BAE9-C00F59B32870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87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15CC-C888-4F08-A4D1-A6606FF90F76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04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9FA9-833A-4F91-82F2-463523EADA13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18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68FD-9CF8-4908-8D98-6B76D2302456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08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CBBF9-5985-4331-81D3-ACD1D6728B55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09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384208" y="2086187"/>
            <a:ext cx="7340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u="sng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ChatGPT</a:t>
            </a:r>
            <a:r>
              <a:rPr lang="ja-JP" altLang="en-US" sz="54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の悪用と検証</a:t>
            </a:r>
            <a:endParaRPr lang="ja-JP" altLang="en-US" sz="54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1</a:t>
            </a:fld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0466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11265" y="523393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目次</a:t>
            </a:r>
            <a:endParaRPr lang="ja-JP" altLang="en-US" sz="54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984268" y="2093175"/>
            <a:ext cx="3050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+mn-ea"/>
              </a:rPr>
              <a:t>反逆する</a:t>
            </a:r>
            <a:r>
              <a:rPr kumimoji="1" lang="en-US" altLang="ja-JP" sz="3200" dirty="0" smtClean="0">
                <a:latin typeface="+mn-ea"/>
              </a:rPr>
              <a:t>AI</a:t>
            </a:r>
            <a:endParaRPr kumimoji="1" lang="ja-JP" altLang="en-US" sz="3200" dirty="0">
              <a:latin typeface="+mn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934392" y="3136710"/>
            <a:ext cx="3524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/>
              <a:t>マルウェア</a:t>
            </a:r>
            <a:endParaRPr kumimoji="1"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984268" y="4180245"/>
            <a:ext cx="3042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/>
              <a:t>桜レビュー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84269" y="5212079"/>
            <a:ext cx="347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/>
              <a:t>詐欺メール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723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6" y="1803400"/>
            <a:ext cx="10172620" cy="1032933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54599" y="0"/>
            <a:ext cx="17246599" cy="99060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58" y="1516853"/>
            <a:ext cx="3324689" cy="65731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989667" y="3132667"/>
            <a:ext cx="669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とても恐ろしい発言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133" y="3159331"/>
            <a:ext cx="12412133" cy="3698669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-300646" y="1466333"/>
            <a:ext cx="13534047" cy="851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37" y="2428279"/>
            <a:ext cx="2543530" cy="61389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28" y="3244707"/>
            <a:ext cx="4105848" cy="2867425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5071533" y="3632200"/>
            <a:ext cx="6163734" cy="1676400"/>
          </a:xfrm>
          <a:prstGeom prst="rect">
            <a:avLst/>
          </a:prstGeom>
          <a:solidFill>
            <a:srgbClr val="F7F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344" y="3424205"/>
            <a:ext cx="847843" cy="285790"/>
          </a:xfrm>
          <a:prstGeom prst="rect">
            <a:avLst/>
          </a:prstGeom>
        </p:spPr>
      </p:pic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70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97033" y="523702"/>
            <a:ext cx="4123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普通に頼むと</a:t>
            </a:r>
            <a:r>
              <a:rPr kumimoji="1" lang="en-US" altLang="ja-JP" sz="4000" dirty="0" smtClean="0"/>
              <a:t>…</a:t>
            </a:r>
            <a:endParaRPr kumimoji="1" lang="ja-JP" altLang="en-US" sz="4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75" y="1307548"/>
            <a:ext cx="7973538" cy="211484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519054" y="4599340"/>
            <a:ext cx="5602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/>
              <a:t>頼みかたを変えてみる</a:t>
            </a:r>
            <a:endParaRPr kumimoji="1" lang="ja-JP" alt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1587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5</a:t>
            </a:fld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3357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6</a:t>
            </a:fld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798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7</a:t>
            </a:fld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6812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</TotalTime>
  <Words>33</Words>
  <Application>Microsoft Office PowerPoint</Application>
  <PresentationFormat>ワイド画面</PresentationFormat>
  <Paragraphs>16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メイリオ</vt:lpstr>
      <vt:lpstr>游ゴシック</vt:lpstr>
      <vt:lpstr>Arial</vt:lpstr>
      <vt:lpstr>Century Gothic</vt:lpstr>
      <vt:lpstr>Wingdings 3</vt:lpstr>
      <vt:lpstr>ウィスプ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埼玉県教育委員会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埼玉県教育委員会</dc:creator>
  <cp:lastModifiedBy>埼玉県教育委員会</cp:lastModifiedBy>
  <cp:revision>12</cp:revision>
  <dcterms:created xsi:type="dcterms:W3CDTF">2023-07-07T02:48:16Z</dcterms:created>
  <dcterms:modified xsi:type="dcterms:W3CDTF">2023-09-06T04:27:48Z</dcterms:modified>
</cp:coreProperties>
</file>