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29A7-2366-4519-9D07-63B97E589F9B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B152D-E612-4CCD-9964-E5B80E5D6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0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B152D-E612-4CCD-9964-E5B80E5D68A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3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95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04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5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17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8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>
          <a:xfrm>
            <a:off x="1392347" y="-133513"/>
            <a:ext cx="8825658" cy="2677648"/>
          </a:xfrm>
        </p:spPr>
        <p:txBody>
          <a:bodyPr/>
          <a:lstStyle/>
          <a:p>
            <a:pPr algn="ctr"/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夏</a:t>
            </a:r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課題</a:t>
            </a:r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のゲーム発表</a:t>
            </a:r>
            <a:endParaRPr kumimoji="1" lang="ja-JP" altLang="en-US" sz="7200" dirty="0">
              <a:latin typeface="AR悠々ゴシック体E" panose="040B0909000000000000" pitchFamily="49" charset="-128"/>
              <a:ea typeface="AR悠々ゴシック体E" panose="040B0909000000000000" pitchFamily="49" charset="-128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9446101" y="4619118"/>
            <a:ext cx="1879784" cy="861420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對馬健人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ゲーム概要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270648" y="2345127"/>
            <a:ext cx="10530023" cy="1317869"/>
          </a:xfrm>
        </p:spPr>
        <p:txBody>
          <a:bodyPr/>
          <a:lstStyle/>
          <a:p>
            <a:r>
              <a:rPr kumimoji="1" lang="ja-JP" altLang="en-US" sz="32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敵と味方で撃ち合って殲滅しあうゲーム</a:t>
            </a:r>
            <a:endParaRPr kumimoji="1" lang="en-US" altLang="ja-JP" sz="32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32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51364" y="5033363"/>
            <a:ext cx="8964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dirty="0">
                <a:latin typeface="AR P教科書体M" panose="03000600000000000000" pitchFamily="66" charset="-128"/>
                <a:ea typeface="AR P教科書体M" panose="03000600000000000000" pitchFamily="66" charset="-128"/>
              </a:rPr>
              <a:t>ラブ</a:t>
            </a:r>
            <a:r>
              <a:rPr lang="en-US" altLang="ja-JP" sz="9600" dirty="0">
                <a:latin typeface="AR P教科書体M" panose="03000600000000000000" pitchFamily="66" charset="-128"/>
                <a:ea typeface="AR P教科書体M" panose="03000600000000000000" pitchFamily="66" charset="-128"/>
              </a:rPr>
              <a:t>&amp;</a:t>
            </a:r>
            <a:r>
              <a:rPr lang="ja-JP" altLang="en-US" sz="9600" dirty="0">
                <a:latin typeface="AR P教科書体M" panose="03000600000000000000" pitchFamily="66" charset="-128"/>
                <a:ea typeface="AR P教科書体M" panose="03000600000000000000" pitchFamily="66" charset="-128"/>
              </a:rPr>
              <a:t>ピース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46" y="2266220"/>
            <a:ext cx="4586654" cy="45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選択して移動、攻撃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8" y="3245639"/>
            <a:ext cx="666665" cy="666665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286840" y="2436446"/>
            <a:ext cx="9888183" cy="442155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して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</a:t>
            </a: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pPr marL="0" indent="0">
              <a:buNone/>
            </a:pP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選択したら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  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1843453" y="47214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右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　　　　　　　左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クリックで攻撃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00" y="3102768"/>
            <a:ext cx="1000000" cy="9523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28" y="3245626"/>
            <a:ext cx="666665" cy="6666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0" y="3102768"/>
            <a:ext cx="1000000" cy="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撃ち合うと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2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55" y="2857500"/>
            <a:ext cx="4000500" cy="4000500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99977" y="2410069"/>
            <a:ext cx="8761413" cy="221647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地形によって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いろいろな効果がある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時は止めたり速めたりできる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626540"/>
            <a:ext cx="2381923" cy="210169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028699" y="3099305"/>
            <a:ext cx="707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川</a:t>
            </a:r>
            <a:r>
              <a:rPr lang="en-US" altLang="ja-JP" dirty="0" smtClean="0"/>
              <a:t>(</a:t>
            </a:r>
            <a:r>
              <a:rPr lang="ja-JP" altLang="en-US" dirty="0" smtClean="0"/>
              <a:t>水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/>
              <a:t>大幅</a:t>
            </a:r>
            <a:r>
              <a:rPr lang="ja-JP" altLang="en-US" dirty="0" smtClean="0"/>
              <a:t>に</a:t>
            </a:r>
            <a:r>
              <a:rPr lang="ja-JP" altLang="en-US" dirty="0"/>
              <a:t>移動</a:t>
            </a:r>
            <a:r>
              <a:rPr lang="ja-JP" altLang="en-US" dirty="0" smtClean="0"/>
              <a:t>速度がおちたり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森</a:t>
            </a:r>
            <a:r>
              <a:rPr lang="en-US" altLang="ja-JP" dirty="0" smtClean="0"/>
              <a:t>(</a:t>
            </a:r>
            <a:r>
              <a:rPr lang="ja-JP" altLang="en-US" dirty="0" smtClean="0"/>
              <a:t>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と宅地</a:t>
            </a:r>
            <a:r>
              <a:rPr lang="en-US" altLang="ja-JP" dirty="0" smtClean="0"/>
              <a:t>(</a:t>
            </a:r>
            <a:r>
              <a:rPr lang="ja-JP" altLang="en-US" dirty="0" smtClean="0"/>
              <a:t>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は少し</a:t>
            </a:r>
            <a:r>
              <a:rPr lang="ja-JP" altLang="en-US" dirty="0"/>
              <a:t>移動</a:t>
            </a:r>
            <a:r>
              <a:rPr lang="ja-JP" altLang="en-US" dirty="0" smtClean="0"/>
              <a:t>速度が落ちるが防御力はあがったり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道路</a:t>
            </a:r>
            <a:r>
              <a:rPr lang="en-US" altLang="ja-JP" dirty="0" smtClean="0"/>
              <a:t>(</a:t>
            </a:r>
            <a:r>
              <a:rPr lang="ja-JP" altLang="en-US" dirty="0" smtClean="0"/>
              <a:t>茶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と鉄道</a:t>
            </a:r>
            <a:r>
              <a:rPr lang="en-US" altLang="ja-JP" dirty="0" smtClean="0"/>
              <a:t>(</a:t>
            </a:r>
            <a:r>
              <a:rPr lang="ja-JP" altLang="en-US" dirty="0" smtClean="0"/>
              <a:t>黒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は移動速度が速くなったり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891609" y="4728437"/>
            <a:ext cx="4209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左から</a:t>
            </a:r>
            <a:r>
              <a:rPr lang="en-US" altLang="ja-JP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,1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,2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,4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左矢印 9"/>
          <p:cNvSpPr/>
          <p:nvPr/>
        </p:nvSpPr>
        <p:spPr>
          <a:xfrm>
            <a:off x="3607215" y="4868345"/>
            <a:ext cx="369277" cy="184639"/>
          </a:xfrm>
          <a:prstGeom prst="leftArrow">
            <a:avLst>
              <a:gd name="adj1" fmla="val 50000"/>
              <a:gd name="adj2" fmla="val 842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を</a:t>
            </a:r>
            <a:r>
              <a:rPr lang="ja-JP" altLang="en-US" dirty="0"/>
              <a:t>作</a:t>
            </a:r>
            <a:r>
              <a:rPr lang="ja-JP" altLang="en-US" dirty="0" smtClean="0"/>
              <a:t>るにあた</a:t>
            </a:r>
            <a:r>
              <a:rPr lang="ja-JP" altLang="en-US" dirty="0"/>
              <a:t>って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移動という機能を作るにあたって</a:t>
            </a:r>
            <a:endParaRPr kumimoji="1" lang="en-US" altLang="ja-JP" dirty="0" smtClean="0"/>
          </a:p>
          <a:p>
            <a:r>
              <a:rPr lang="ja-JP" altLang="en-US" dirty="0"/>
              <a:t>クラス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6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去年のゲーム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chatGPT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150</Words>
  <Application>Microsoft Office PowerPoint</Application>
  <PresentationFormat>ワイド画面</PresentationFormat>
  <Paragraphs>25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AR Pゴシック体S</vt:lpstr>
      <vt:lpstr>AR P丸ゴシック体E</vt:lpstr>
      <vt:lpstr>AR P教科書体M</vt:lpstr>
      <vt:lpstr>AR悠々ゴシック体E</vt:lpstr>
      <vt:lpstr>メイリオ</vt:lpstr>
      <vt:lpstr>游ゴシック</vt:lpstr>
      <vt:lpstr>Arial</vt:lpstr>
      <vt:lpstr>Century Gothic</vt:lpstr>
      <vt:lpstr>Wingdings 3</vt:lpstr>
      <vt:lpstr>イオン ボードルーム</vt:lpstr>
      <vt:lpstr>夏課題のゲーム発表</vt:lpstr>
      <vt:lpstr>ゲーム概要</vt:lpstr>
      <vt:lpstr>選択して移動、攻撃 </vt:lpstr>
      <vt:lpstr>撃ち合うと…</vt:lpstr>
      <vt:lpstr>その他</vt:lpstr>
      <vt:lpstr>ゲームを作るにあたって</vt:lpstr>
      <vt:lpstr>感想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夏課題のゲーム発表</dc:title>
  <dc:creator>埼玉県教育委員会</dc:creator>
  <cp:lastModifiedBy>埼玉県教育委員会</cp:lastModifiedBy>
  <cp:revision>8</cp:revision>
  <dcterms:created xsi:type="dcterms:W3CDTF">2023-09-08T04:14:14Z</dcterms:created>
  <dcterms:modified xsi:type="dcterms:W3CDTF">2023-09-08T05:25:34Z</dcterms:modified>
</cp:coreProperties>
</file>