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38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5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6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5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19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38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06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0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6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9DA4-5CF1-48F3-BCAD-106BD5E4319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BADE-5EFA-4B80-85BE-7E0F76603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7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1499" y="3170204"/>
            <a:ext cx="10920046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900000" lon="2400000" rev="0"/>
              </a:camera>
              <a:lightRig rig="threePt" dir="t"/>
            </a:scene3d>
            <a:sp3d extrusionH="749300">
              <a:bevelB w="152400"/>
            </a:sp3d>
          </a:bodyPr>
          <a:lstStyle/>
          <a:p>
            <a:pPr algn="dist"/>
            <a:r>
              <a:rPr kumimoji="1" lang="ja-JP" altLang="en-US" sz="5400" b="1" i="1" u="sng" dirty="0">
                <a:ln w="28575" cmpd="sng">
                  <a:gradFill flip="none" rotWithShape="1">
                    <a:gsLst>
                      <a:gs pos="0">
                        <a:srgbClr val="FF0066"/>
                      </a:gs>
                      <a:gs pos="38000">
                        <a:schemeClr val="accent2">
                          <a:lumMod val="89000"/>
                        </a:schemeClr>
                      </a:gs>
                      <a:gs pos="53000">
                        <a:schemeClr val="accent2">
                          <a:lumMod val="75000"/>
                        </a:schemeClr>
                      </a:gs>
                      <a:gs pos="97000">
                        <a:srgbClr val="FF0066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rgbClr val="FFFF00"/>
                </a:solidFill>
                <a:effectLst>
                  <a:outerShdw blurRad="50800" dist="38100" dir="2700000" sx="99000" sy="99000" algn="tl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実際</a:t>
            </a:r>
            <a:r>
              <a:rPr kumimoji="1" lang="ja-JP" altLang="en-US" sz="5400" b="1" i="1" u="sng" dirty="0" smtClean="0">
                <a:ln w="28575" cmpd="sng">
                  <a:gradFill flip="none" rotWithShape="1">
                    <a:gsLst>
                      <a:gs pos="0">
                        <a:srgbClr val="FF0066"/>
                      </a:gs>
                      <a:gs pos="38000">
                        <a:schemeClr val="accent2">
                          <a:lumMod val="89000"/>
                        </a:schemeClr>
                      </a:gs>
                      <a:gs pos="53000">
                        <a:schemeClr val="accent2">
                          <a:lumMod val="75000"/>
                        </a:schemeClr>
                      </a:gs>
                      <a:gs pos="97000">
                        <a:srgbClr val="FF0066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rgbClr val="FFFF00"/>
                </a:solidFill>
                <a:effectLst>
                  <a:outerShdw blurRad="50800" dist="38100" dir="2700000" sx="99000" sy="99000" algn="tl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のプレイで</a:t>
            </a:r>
            <a:endParaRPr kumimoji="1" lang="en-US" altLang="ja-JP" sz="5400" b="1" i="1" u="sng" dirty="0" smtClean="0">
              <a:ln w="28575" cmpd="sng">
                <a:gradFill flip="none" rotWithShape="1">
                  <a:gsLst>
                    <a:gs pos="0">
                      <a:srgbClr val="FF0066"/>
                    </a:gs>
                    <a:gs pos="38000">
                      <a:schemeClr val="accent2">
                        <a:lumMod val="89000"/>
                      </a:schemeClr>
                    </a:gs>
                    <a:gs pos="53000">
                      <a:schemeClr val="accent2">
                        <a:lumMod val="75000"/>
                      </a:schemeClr>
                    </a:gs>
                    <a:gs pos="97000">
                      <a:srgbClr val="FF00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olidFill>
                <a:srgbClr val="FFFF00"/>
              </a:solidFill>
              <a:effectLst>
                <a:outerShdw blurRad="50800" dist="38100" dir="2700000" sx="99000" sy="99000" algn="tl" rotWithShape="0">
                  <a:prstClr val="black">
                    <a:alpha val="40000"/>
                  </a:prstClr>
                </a:outerShdw>
                <a:reflection blurRad="6350" stA="55000" endA="50" endPos="85000" dist="60007" dir="5400000" sy="-100000" algn="bl" rotWithShape="0"/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5400" b="1" i="1" u="sng" dirty="0" smtClean="0">
                <a:ln w="28575" cmpd="sng">
                  <a:gradFill flip="none" rotWithShape="1">
                    <a:gsLst>
                      <a:gs pos="0">
                        <a:srgbClr val="FF0066"/>
                      </a:gs>
                      <a:gs pos="38000">
                        <a:schemeClr val="accent2">
                          <a:lumMod val="89000"/>
                        </a:schemeClr>
                      </a:gs>
                      <a:gs pos="53000">
                        <a:schemeClr val="accent2">
                          <a:lumMod val="75000"/>
                        </a:schemeClr>
                      </a:gs>
                      <a:gs pos="97000">
                        <a:srgbClr val="FF0066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rgbClr val="FFFF00"/>
                </a:solidFill>
                <a:effectLst>
                  <a:outerShdw blurRad="50800" dist="38100" dir="2700000" sx="99000" sy="99000" algn="tl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お</a:t>
            </a:r>
            <a:r>
              <a:rPr kumimoji="1" lang="ja-JP" altLang="en-US" sz="5400" b="1" i="1" u="sng" dirty="0">
                <a:ln w="28575" cmpd="sng">
                  <a:gradFill flip="none" rotWithShape="1">
                    <a:gsLst>
                      <a:gs pos="0">
                        <a:srgbClr val="FF0066"/>
                      </a:gs>
                      <a:gs pos="38000">
                        <a:schemeClr val="accent2">
                          <a:lumMod val="89000"/>
                        </a:schemeClr>
                      </a:gs>
                      <a:gs pos="53000">
                        <a:schemeClr val="accent2">
                          <a:lumMod val="75000"/>
                        </a:schemeClr>
                      </a:gs>
                      <a:gs pos="97000">
                        <a:srgbClr val="FF0066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rgbClr val="FFFF00"/>
                </a:solidFill>
                <a:effectLst>
                  <a:outerShdw blurRad="50800" dist="38100" dir="2700000" sx="99000" sy="99000" algn="tl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見</a:t>
            </a:r>
            <a:r>
              <a:rPr kumimoji="1" lang="ja-JP" altLang="en-US" sz="5400" b="1" i="1" u="sng" dirty="0" smtClean="0">
                <a:ln w="28575" cmpd="sng">
                  <a:gradFill flip="none" rotWithShape="1">
                    <a:gsLst>
                      <a:gs pos="0">
                        <a:srgbClr val="FF0066"/>
                      </a:gs>
                      <a:gs pos="38000">
                        <a:schemeClr val="accent2">
                          <a:lumMod val="89000"/>
                        </a:schemeClr>
                      </a:gs>
                      <a:gs pos="53000">
                        <a:schemeClr val="accent2">
                          <a:lumMod val="75000"/>
                        </a:schemeClr>
                      </a:gs>
                      <a:gs pos="97000">
                        <a:srgbClr val="FF0066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rgbClr val="FFFF00"/>
                </a:solidFill>
                <a:effectLst>
                  <a:outerShdw blurRad="50800" dist="38100" dir="2700000" sx="99000" sy="99000" algn="tl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せします</a:t>
            </a:r>
            <a:endParaRPr kumimoji="1" lang="ja-JP" altLang="en-US" sz="5400" b="1" i="1" u="sng" dirty="0">
              <a:ln w="28575" cmpd="sng">
                <a:gradFill flip="none" rotWithShape="1">
                  <a:gsLst>
                    <a:gs pos="0">
                      <a:srgbClr val="FF0066"/>
                    </a:gs>
                    <a:gs pos="38000">
                      <a:schemeClr val="accent2">
                        <a:lumMod val="89000"/>
                      </a:schemeClr>
                    </a:gs>
                    <a:gs pos="53000">
                      <a:schemeClr val="accent2">
                        <a:lumMod val="75000"/>
                      </a:schemeClr>
                    </a:gs>
                    <a:gs pos="97000">
                      <a:srgbClr val="FF00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solidFill>
                <a:srgbClr val="FFFF00"/>
              </a:solidFill>
              <a:effectLst>
                <a:outerShdw blurRad="50800" dist="38100" dir="2700000" sx="99000" sy="99000" algn="tl" rotWithShape="0">
                  <a:prstClr val="black">
                    <a:alpha val="40000"/>
                  </a:prstClr>
                </a:outerShdw>
                <a:reflection blurRad="6350" stA="55000" endA="50" endPos="85000" dist="60007" dir="5400000" sy="-100000" algn="bl" rotWithShape="0"/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42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1</cp:revision>
  <dcterms:created xsi:type="dcterms:W3CDTF">2023-12-05T05:54:56Z</dcterms:created>
  <dcterms:modified xsi:type="dcterms:W3CDTF">2023-12-05T05:55:22Z</dcterms:modified>
</cp:coreProperties>
</file>