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57"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ja-JP" altLang="en-US"/>
              <a:t>マスター タイトルの書式設定</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A965528B-5416-4C1D-AAC1-2CE16201B16C}" type="datetimeFigureOut">
              <a:rPr kumimoji="1" lang="ja-JP" altLang="en-US" smtClean="0"/>
              <a:t>2023/5/17</a:t>
            </a:fld>
            <a:endParaRPr kumimoji="1" lang="ja-JP" alt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kumimoji="1" lang="ja-JP" alt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5B385FE3-B998-469F-8AC1-EC257F496B14}" type="slidenum">
              <a:rPr kumimoji="1" lang="ja-JP" altLang="en-US" smtClean="0"/>
              <a:t>‹#›</a:t>
            </a:fld>
            <a:endParaRPr kumimoji="1" lang="ja-JP" alt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51922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965528B-5416-4C1D-AAC1-2CE16201B16C}" type="datetimeFigureOut">
              <a:rPr kumimoji="1" lang="ja-JP" altLang="en-US" smtClean="0"/>
              <a:t>2023/5/17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385FE3-B998-469F-8AC1-EC257F496B14}" type="slidenum">
              <a:rPr kumimoji="1" lang="ja-JP" altLang="en-US" smtClean="0"/>
              <a:t>‹#›</a:t>
            </a:fld>
            <a:endParaRPr kumimoji="1" lang="ja-JP" altLang="en-US"/>
          </a:p>
        </p:txBody>
      </p:sp>
    </p:spTree>
    <p:extLst>
      <p:ext uri="{BB962C8B-B14F-4D97-AF65-F5344CB8AC3E}">
        <p14:creationId xmlns:p14="http://schemas.microsoft.com/office/powerpoint/2010/main" val="1138031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965528B-5416-4C1D-AAC1-2CE16201B16C}" type="datetimeFigureOut">
              <a:rPr kumimoji="1" lang="ja-JP" altLang="en-US" smtClean="0"/>
              <a:t>2023/5/17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385FE3-B998-469F-8AC1-EC257F496B14}" type="slidenum">
              <a:rPr kumimoji="1" lang="ja-JP" altLang="en-US" smtClean="0"/>
              <a:t>‹#›</a:t>
            </a:fld>
            <a:endParaRPr kumimoji="1" lang="ja-JP" altLang="en-US"/>
          </a:p>
        </p:txBody>
      </p:sp>
    </p:spTree>
    <p:extLst>
      <p:ext uri="{BB962C8B-B14F-4D97-AF65-F5344CB8AC3E}">
        <p14:creationId xmlns:p14="http://schemas.microsoft.com/office/powerpoint/2010/main" val="2845664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965528B-5416-4C1D-AAC1-2CE16201B16C}" type="datetimeFigureOut">
              <a:rPr kumimoji="1" lang="ja-JP" altLang="en-US" smtClean="0"/>
              <a:t>2023/5/17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385FE3-B998-469F-8AC1-EC257F496B14}" type="slidenum">
              <a:rPr kumimoji="1" lang="ja-JP" altLang="en-US" smtClean="0"/>
              <a:t>‹#›</a:t>
            </a:fld>
            <a:endParaRPr kumimoji="1" lang="ja-JP" alt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48529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965528B-5416-4C1D-AAC1-2CE16201B16C}" type="datetimeFigureOut">
              <a:rPr kumimoji="1" lang="ja-JP" altLang="en-US" smtClean="0"/>
              <a:t>2023/5/17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385FE3-B998-469F-8AC1-EC257F496B14}" type="slidenum">
              <a:rPr kumimoji="1" lang="ja-JP" altLang="en-US" smtClean="0"/>
              <a:t>‹#›</a:t>
            </a:fld>
            <a:endParaRPr kumimoji="1" lang="ja-JP" altLang="en-US"/>
          </a:p>
        </p:txBody>
      </p:sp>
    </p:spTree>
    <p:extLst>
      <p:ext uri="{BB962C8B-B14F-4D97-AF65-F5344CB8AC3E}">
        <p14:creationId xmlns:p14="http://schemas.microsoft.com/office/powerpoint/2010/main" val="924472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ja-JP" altLang="en-US"/>
              <a:t>マスター タイトルの書式設定</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A965528B-5416-4C1D-AAC1-2CE16201B16C}" type="datetimeFigureOut">
              <a:rPr kumimoji="1" lang="ja-JP" altLang="en-US" smtClean="0"/>
              <a:t>2023/5/17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B385FE3-B998-469F-8AC1-EC257F496B14}" type="slidenum">
              <a:rPr kumimoji="1" lang="ja-JP" altLang="en-US" smtClean="0"/>
              <a:t>‹#›</a:t>
            </a:fld>
            <a:endParaRPr kumimoji="1" lang="ja-JP" altLang="en-US"/>
          </a:p>
        </p:txBody>
      </p:sp>
    </p:spTree>
    <p:extLst>
      <p:ext uri="{BB962C8B-B14F-4D97-AF65-F5344CB8AC3E}">
        <p14:creationId xmlns:p14="http://schemas.microsoft.com/office/powerpoint/2010/main" val="3277245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ja-JP" altLang="en-US"/>
              <a:t>マスター タイトルの書式設定</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A965528B-5416-4C1D-AAC1-2CE16201B16C}" type="datetimeFigureOut">
              <a:rPr kumimoji="1" lang="ja-JP" altLang="en-US" smtClean="0"/>
              <a:t>2023/5/17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B385FE3-B998-469F-8AC1-EC257F496B14}" type="slidenum">
              <a:rPr kumimoji="1" lang="ja-JP" altLang="en-US" smtClean="0"/>
              <a:t>‹#›</a:t>
            </a:fld>
            <a:endParaRPr kumimoji="1" lang="ja-JP" altLang="en-US"/>
          </a:p>
        </p:txBody>
      </p:sp>
    </p:spTree>
    <p:extLst>
      <p:ext uri="{BB962C8B-B14F-4D97-AF65-F5344CB8AC3E}">
        <p14:creationId xmlns:p14="http://schemas.microsoft.com/office/powerpoint/2010/main" val="3790162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ja-JP" altLang="en-US"/>
              <a:t>マスター タイトルの書式設定</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965528B-5416-4C1D-AAC1-2CE16201B16C}" type="datetimeFigureOut">
              <a:rPr kumimoji="1" lang="ja-JP" altLang="en-US" smtClean="0"/>
              <a:t>2023/5/17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385FE3-B998-469F-8AC1-EC257F496B14}" type="slidenum">
              <a:rPr kumimoji="1" lang="ja-JP" altLang="en-US" smtClean="0"/>
              <a:t>‹#›</a:t>
            </a:fld>
            <a:endParaRPr kumimoji="1" lang="ja-JP" altLang="en-US"/>
          </a:p>
        </p:txBody>
      </p:sp>
    </p:spTree>
    <p:extLst>
      <p:ext uri="{BB962C8B-B14F-4D97-AF65-F5344CB8AC3E}">
        <p14:creationId xmlns:p14="http://schemas.microsoft.com/office/powerpoint/2010/main" val="37157372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ja-JP" altLang="en-US"/>
              <a:t>マスター タイトルの書式設定</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965528B-5416-4C1D-AAC1-2CE16201B16C}" type="datetimeFigureOut">
              <a:rPr kumimoji="1" lang="ja-JP" altLang="en-US" smtClean="0"/>
              <a:t>2023/5/17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385FE3-B998-469F-8AC1-EC257F496B14}" type="slidenum">
              <a:rPr kumimoji="1" lang="ja-JP" altLang="en-US" smtClean="0"/>
              <a:t>‹#›</a:t>
            </a:fld>
            <a:endParaRPr kumimoji="1" lang="ja-JP" altLang="en-US"/>
          </a:p>
        </p:txBody>
      </p:sp>
    </p:spTree>
    <p:extLst>
      <p:ext uri="{BB962C8B-B14F-4D97-AF65-F5344CB8AC3E}">
        <p14:creationId xmlns:p14="http://schemas.microsoft.com/office/powerpoint/2010/main" val="1778507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965528B-5416-4C1D-AAC1-2CE16201B16C}" type="datetimeFigureOut">
              <a:rPr kumimoji="1" lang="ja-JP" altLang="en-US" smtClean="0"/>
              <a:t>2023/5/17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385FE3-B998-469F-8AC1-EC257F496B14}" type="slidenum">
              <a:rPr kumimoji="1" lang="ja-JP" altLang="en-US" smtClean="0"/>
              <a:t>‹#›</a:t>
            </a:fld>
            <a:endParaRPr kumimoji="1" lang="ja-JP" altLang="en-US"/>
          </a:p>
        </p:txBody>
      </p:sp>
    </p:spTree>
    <p:extLst>
      <p:ext uri="{BB962C8B-B14F-4D97-AF65-F5344CB8AC3E}">
        <p14:creationId xmlns:p14="http://schemas.microsoft.com/office/powerpoint/2010/main" val="2009826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965528B-5416-4C1D-AAC1-2CE16201B16C}" type="datetimeFigureOut">
              <a:rPr kumimoji="1" lang="ja-JP" altLang="en-US" smtClean="0"/>
              <a:t>2023/5/17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385FE3-B998-469F-8AC1-EC257F496B14}" type="slidenum">
              <a:rPr kumimoji="1" lang="ja-JP" altLang="en-US" smtClean="0"/>
              <a:t>‹#›</a:t>
            </a:fld>
            <a:endParaRPr kumimoji="1" lang="ja-JP" altLang="en-US"/>
          </a:p>
        </p:txBody>
      </p:sp>
    </p:spTree>
    <p:extLst>
      <p:ext uri="{BB962C8B-B14F-4D97-AF65-F5344CB8AC3E}">
        <p14:creationId xmlns:p14="http://schemas.microsoft.com/office/powerpoint/2010/main" val="3880507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ja-JP" altLang="en-US"/>
              <a:t>マスター タイトルの書式設定</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965528B-5416-4C1D-AAC1-2CE16201B16C}" type="datetimeFigureOut">
              <a:rPr kumimoji="1" lang="ja-JP" altLang="en-US" smtClean="0"/>
              <a:t>2023/5/17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385FE3-B998-469F-8AC1-EC257F496B14}" type="slidenum">
              <a:rPr kumimoji="1" lang="ja-JP" altLang="en-US" smtClean="0"/>
              <a:t>‹#›</a:t>
            </a:fld>
            <a:endParaRPr kumimoji="1" lang="ja-JP" altLang="en-US"/>
          </a:p>
        </p:txBody>
      </p:sp>
    </p:spTree>
    <p:extLst>
      <p:ext uri="{BB962C8B-B14F-4D97-AF65-F5344CB8AC3E}">
        <p14:creationId xmlns:p14="http://schemas.microsoft.com/office/powerpoint/2010/main" val="244446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Content Placeholder 3"/>
          <p:cNvSpPr>
            <a:spLocks noGrp="1"/>
          </p:cNvSpPr>
          <p:nvPr>
            <p:ph sz="quarter" idx="13"/>
          </p:nvPr>
        </p:nvSpPr>
        <p:spPr>
          <a:xfrm>
            <a:off x="685802" y="2861733"/>
            <a:ext cx="5088712" cy="2512852"/>
          </a:xfrm>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3" name="Content Placeholder 5"/>
          <p:cNvSpPr>
            <a:spLocks noGrp="1"/>
          </p:cNvSpPr>
          <p:nvPr>
            <p:ph sz="quarter" idx="14"/>
          </p:nvPr>
        </p:nvSpPr>
        <p:spPr>
          <a:xfrm>
            <a:off x="5993969" y="2861733"/>
            <a:ext cx="5088713" cy="2512852"/>
          </a:xfrm>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965528B-5416-4C1D-AAC1-2CE16201B16C}" type="datetimeFigureOut">
              <a:rPr kumimoji="1" lang="ja-JP" altLang="en-US" smtClean="0"/>
              <a:t>2023/5/17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B385FE3-B998-469F-8AC1-EC257F496B14}" type="slidenum">
              <a:rPr kumimoji="1" lang="ja-JP" altLang="en-US" smtClean="0"/>
              <a:t>‹#›</a:t>
            </a:fld>
            <a:endParaRPr kumimoji="1" lang="ja-JP" altLang="en-US"/>
          </a:p>
        </p:txBody>
      </p:sp>
    </p:spTree>
    <p:extLst>
      <p:ext uri="{BB962C8B-B14F-4D97-AF65-F5344CB8AC3E}">
        <p14:creationId xmlns:p14="http://schemas.microsoft.com/office/powerpoint/2010/main" val="3533279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965528B-5416-4C1D-AAC1-2CE16201B16C}" type="datetimeFigureOut">
              <a:rPr kumimoji="1" lang="ja-JP" altLang="en-US" smtClean="0"/>
              <a:t>2023/5/17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B385FE3-B998-469F-8AC1-EC257F496B14}" type="slidenum">
              <a:rPr kumimoji="1" lang="ja-JP" altLang="en-US" smtClean="0"/>
              <a:t>‹#›</a:t>
            </a:fld>
            <a:endParaRPr kumimoji="1" lang="ja-JP" altLang="en-US"/>
          </a:p>
        </p:txBody>
      </p:sp>
    </p:spTree>
    <p:extLst>
      <p:ext uri="{BB962C8B-B14F-4D97-AF65-F5344CB8AC3E}">
        <p14:creationId xmlns:p14="http://schemas.microsoft.com/office/powerpoint/2010/main" val="2957226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65528B-5416-4C1D-AAC1-2CE16201B16C}" type="datetimeFigureOut">
              <a:rPr kumimoji="1" lang="ja-JP" altLang="en-US" smtClean="0"/>
              <a:t>2023/5/17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B385FE3-B998-469F-8AC1-EC257F496B14}" type="slidenum">
              <a:rPr kumimoji="1" lang="ja-JP" altLang="en-US" smtClean="0"/>
              <a:t>‹#›</a:t>
            </a:fld>
            <a:endParaRPr kumimoji="1" lang="ja-JP" altLang="en-US"/>
          </a:p>
        </p:txBody>
      </p:sp>
    </p:spTree>
    <p:extLst>
      <p:ext uri="{BB962C8B-B14F-4D97-AF65-F5344CB8AC3E}">
        <p14:creationId xmlns:p14="http://schemas.microsoft.com/office/powerpoint/2010/main" val="3561466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ja-JP" altLang="en-US"/>
              <a:t>マスター タイトルの書式設定</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965528B-5416-4C1D-AAC1-2CE16201B16C}" type="datetimeFigureOut">
              <a:rPr kumimoji="1" lang="ja-JP" altLang="en-US" smtClean="0"/>
              <a:t>2023/5/17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385FE3-B998-469F-8AC1-EC257F496B14}" type="slidenum">
              <a:rPr kumimoji="1" lang="ja-JP" altLang="en-US" smtClean="0"/>
              <a:t>‹#›</a:t>
            </a:fld>
            <a:endParaRPr kumimoji="1" lang="ja-JP" altLang="en-US"/>
          </a:p>
        </p:txBody>
      </p:sp>
    </p:spTree>
    <p:extLst>
      <p:ext uri="{BB962C8B-B14F-4D97-AF65-F5344CB8AC3E}">
        <p14:creationId xmlns:p14="http://schemas.microsoft.com/office/powerpoint/2010/main" val="376106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965528B-5416-4C1D-AAC1-2CE16201B16C}" type="datetimeFigureOut">
              <a:rPr kumimoji="1" lang="ja-JP" altLang="en-US" smtClean="0"/>
              <a:t>2023/5/17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385FE3-B998-469F-8AC1-EC257F496B14}" type="slidenum">
              <a:rPr kumimoji="1" lang="ja-JP" altLang="en-US" smtClean="0"/>
              <a:t>‹#›</a:t>
            </a:fld>
            <a:endParaRPr kumimoji="1" lang="ja-JP" altLang="en-US"/>
          </a:p>
        </p:txBody>
      </p:sp>
    </p:spTree>
    <p:extLst>
      <p:ext uri="{BB962C8B-B14F-4D97-AF65-F5344CB8AC3E}">
        <p14:creationId xmlns:p14="http://schemas.microsoft.com/office/powerpoint/2010/main" val="2348869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A965528B-5416-4C1D-AAC1-2CE16201B16C}" type="datetimeFigureOut">
              <a:rPr kumimoji="1" lang="ja-JP" altLang="en-US" smtClean="0"/>
              <a:t>2023/5/17</a:t>
            </a:fld>
            <a:endParaRPr kumimoji="1" lang="ja-JP" alt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kumimoji="1" lang="ja-JP" alt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5B385FE3-B998-469F-8AC1-EC257F496B14}" type="slidenum">
              <a:rPr kumimoji="1" lang="ja-JP" altLang="en-US" smtClean="0"/>
              <a:t>‹#›</a:t>
            </a:fld>
            <a:endParaRPr kumimoji="1" lang="ja-JP" altLang="en-US"/>
          </a:p>
        </p:txBody>
      </p:sp>
    </p:spTree>
    <p:extLst>
      <p:ext uri="{BB962C8B-B14F-4D97-AF65-F5344CB8AC3E}">
        <p14:creationId xmlns:p14="http://schemas.microsoft.com/office/powerpoint/2010/main" val="8725436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kumimoji="1"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kumimoji="1"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ABE000-A6FD-1007-90A9-404CF8B78129}"/>
              </a:ext>
            </a:extLst>
          </p:cNvPr>
          <p:cNvSpPr>
            <a:spLocks noGrp="1"/>
          </p:cNvSpPr>
          <p:nvPr>
            <p:ph type="ctrTitle"/>
          </p:nvPr>
        </p:nvSpPr>
        <p:spPr/>
        <p:txBody>
          <a:bodyPr/>
          <a:lstStyle/>
          <a:p>
            <a:r>
              <a:rPr kumimoji="1" lang="en-US" altLang="ja-JP" dirty="0"/>
              <a:t>Web</a:t>
            </a:r>
            <a:r>
              <a:rPr kumimoji="1" lang="ja-JP" altLang="en-US" dirty="0"/>
              <a:t>プログラミング</a:t>
            </a:r>
          </a:p>
        </p:txBody>
      </p:sp>
      <p:sp>
        <p:nvSpPr>
          <p:cNvPr id="3" name="字幕 2">
            <a:extLst>
              <a:ext uri="{FF2B5EF4-FFF2-40B4-BE49-F238E27FC236}">
                <a16:creationId xmlns:a16="http://schemas.microsoft.com/office/drawing/2014/main" id="{66BCE3AF-96AB-C748-5406-0C7F24D31CAE}"/>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55120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C28B5A-2079-68BA-F1D8-1C5ECF60751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A28C837-7399-9D89-EF8C-8FA65922AD0F}"/>
              </a:ext>
            </a:extLst>
          </p:cNvPr>
          <p:cNvSpPr>
            <a:spLocks noGrp="1"/>
          </p:cNvSpPr>
          <p:nvPr>
            <p:ph sz="quarter" idx="13"/>
          </p:nvPr>
        </p:nvSpPr>
        <p:spPr/>
        <p:txBody>
          <a:bodyPr/>
          <a:lstStyle/>
          <a:p>
            <a:endParaRPr kumimoji="1" lang="ja-JP" altLang="en-US"/>
          </a:p>
        </p:txBody>
      </p:sp>
    </p:spTree>
    <p:extLst>
      <p:ext uri="{BB962C8B-B14F-4D97-AF65-F5344CB8AC3E}">
        <p14:creationId xmlns:p14="http://schemas.microsoft.com/office/powerpoint/2010/main" val="3467521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B22F0-1F33-8BBB-1F8C-225B546A1EA7}"/>
              </a:ext>
            </a:extLst>
          </p:cNvPr>
          <p:cNvSpPr>
            <a:spLocks noGrp="1"/>
          </p:cNvSpPr>
          <p:nvPr>
            <p:ph type="title"/>
          </p:nvPr>
        </p:nvSpPr>
        <p:spPr/>
        <p:txBody>
          <a:bodyPr/>
          <a:lstStyle/>
          <a:p>
            <a:endParaRPr kumimoji="1" lang="ja-JP" altLang="en-US"/>
          </a:p>
        </p:txBody>
      </p:sp>
      <p:pic>
        <p:nvPicPr>
          <p:cNvPr id="5" name="コンテンツ プレースホルダー 4" descr="テキスト&#10;&#10;自動的に生成された説明">
            <a:extLst>
              <a:ext uri="{FF2B5EF4-FFF2-40B4-BE49-F238E27FC236}">
                <a16:creationId xmlns:a16="http://schemas.microsoft.com/office/drawing/2014/main" id="{C5658C9E-A5B2-7F1D-977B-DD3F524B64B0}"/>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0"/>
            <a:ext cx="12429296" cy="6858000"/>
          </a:xfrm>
        </p:spPr>
      </p:pic>
    </p:spTree>
    <p:extLst>
      <p:ext uri="{BB962C8B-B14F-4D97-AF65-F5344CB8AC3E}">
        <p14:creationId xmlns:p14="http://schemas.microsoft.com/office/powerpoint/2010/main" val="1864514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CAC9FD-403C-3FD0-220D-FA014789A49D}"/>
              </a:ext>
            </a:extLst>
          </p:cNvPr>
          <p:cNvSpPr>
            <a:spLocks noGrp="1"/>
          </p:cNvSpPr>
          <p:nvPr>
            <p:ph type="title"/>
          </p:nvPr>
        </p:nvSpPr>
        <p:spPr/>
        <p:txBody>
          <a:bodyPr/>
          <a:lstStyle/>
          <a:p>
            <a:endParaRPr kumimoji="1" lang="ja-JP" altLang="en-US"/>
          </a:p>
        </p:txBody>
      </p:sp>
      <p:pic>
        <p:nvPicPr>
          <p:cNvPr id="5" name="コンテンツ プレースホルダー 4" descr="グラフィカル ユーザー インターフェイス, アプリケーション&#10;&#10;自動的に生成された説明">
            <a:extLst>
              <a:ext uri="{FF2B5EF4-FFF2-40B4-BE49-F238E27FC236}">
                <a16:creationId xmlns:a16="http://schemas.microsoft.com/office/drawing/2014/main" id="{7750DE31-F49E-588E-36E5-A85C897C2D16}"/>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0"/>
            <a:ext cx="12333867" cy="6858000"/>
          </a:xfrm>
        </p:spPr>
      </p:pic>
    </p:spTree>
    <p:extLst>
      <p:ext uri="{BB962C8B-B14F-4D97-AF65-F5344CB8AC3E}">
        <p14:creationId xmlns:p14="http://schemas.microsoft.com/office/powerpoint/2010/main" val="2566926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EBDA48-DFB4-AA23-475E-6C380D0C9A95}"/>
              </a:ext>
            </a:extLst>
          </p:cNvPr>
          <p:cNvSpPr>
            <a:spLocks noGrp="1"/>
          </p:cNvSpPr>
          <p:nvPr>
            <p:ph type="title"/>
          </p:nvPr>
        </p:nvSpPr>
        <p:spPr/>
        <p:txBody>
          <a:bodyPr/>
          <a:lstStyle/>
          <a:p>
            <a:r>
              <a:rPr lang="ja-JP" altLang="en-US" dirty="0"/>
              <a:t>レポート課題</a:t>
            </a:r>
            <a:endParaRPr kumimoji="1" lang="ja-JP" altLang="en-US" dirty="0"/>
          </a:p>
        </p:txBody>
      </p:sp>
      <p:sp>
        <p:nvSpPr>
          <p:cNvPr id="3" name="コンテンツ プレースホルダー 2">
            <a:extLst>
              <a:ext uri="{FF2B5EF4-FFF2-40B4-BE49-F238E27FC236}">
                <a16:creationId xmlns:a16="http://schemas.microsoft.com/office/drawing/2014/main" id="{ED7EA90A-724B-05F0-B092-49CFA1CEBB02}"/>
              </a:ext>
            </a:extLst>
          </p:cNvPr>
          <p:cNvSpPr>
            <a:spLocks noGrp="1"/>
          </p:cNvSpPr>
          <p:nvPr>
            <p:ph sz="quarter" idx="13"/>
          </p:nvPr>
        </p:nvSpPr>
        <p:spPr/>
        <p:txBody>
          <a:bodyPr/>
          <a:lstStyle/>
          <a:p>
            <a:pPr marL="0" indent="0">
              <a:buNone/>
            </a:pPr>
            <a:r>
              <a:rPr kumimoji="1" lang="ja-JP" altLang="en-US" dirty="0"/>
              <a:t>以下の内容をレポート形式でまとめる</a:t>
            </a:r>
            <a:endParaRPr kumimoji="1" lang="en-US" altLang="ja-JP" dirty="0"/>
          </a:p>
          <a:p>
            <a:pPr marL="457200" indent="-457200">
              <a:buFont typeface="+mj-lt"/>
              <a:buAutoNum type="arabicPeriod"/>
            </a:pPr>
            <a:r>
              <a:rPr kumimoji="1" lang="en-US" altLang="ja-JP" dirty="0"/>
              <a:t>HTML</a:t>
            </a:r>
            <a:r>
              <a:rPr kumimoji="1" lang="ja-JP" altLang="en-US" dirty="0"/>
              <a:t>とは</a:t>
            </a:r>
            <a:endParaRPr kumimoji="1" lang="en-US" altLang="ja-JP" dirty="0"/>
          </a:p>
          <a:p>
            <a:pPr marL="457200" indent="-457200">
              <a:buFont typeface="+mj-lt"/>
              <a:buAutoNum type="arabicPeriod"/>
            </a:pPr>
            <a:r>
              <a:rPr lang="ja-JP" altLang="en-US" dirty="0"/>
              <a:t>関連知識</a:t>
            </a:r>
            <a:endParaRPr lang="en-US" altLang="ja-JP" dirty="0"/>
          </a:p>
          <a:p>
            <a:pPr marL="457200" indent="-457200">
              <a:buFont typeface="+mj-lt"/>
              <a:buAutoNum type="arabicPeriod"/>
            </a:pPr>
            <a:r>
              <a:rPr lang="ja-JP" altLang="en-US" dirty="0"/>
              <a:t>作成したホームページの説明</a:t>
            </a:r>
            <a:endParaRPr lang="en-US" altLang="ja-JP" dirty="0"/>
          </a:p>
          <a:p>
            <a:pPr marL="457200" indent="-457200">
              <a:buFont typeface="+mj-lt"/>
              <a:buAutoNum type="arabicPeriod"/>
            </a:pPr>
            <a:r>
              <a:rPr kumimoji="1" lang="ja-JP" altLang="en-US" dirty="0"/>
              <a:t>考察</a:t>
            </a:r>
            <a:endParaRPr kumimoji="1" lang="en-US" altLang="ja-JP" dirty="0"/>
          </a:p>
          <a:p>
            <a:pPr marL="457200" indent="-457200">
              <a:buFont typeface="+mj-lt"/>
              <a:buAutoNum type="arabicPeriod"/>
            </a:pPr>
            <a:r>
              <a:rPr lang="ja-JP" altLang="en-US" dirty="0"/>
              <a:t>感想</a:t>
            </a:r>
            <a:endParaRPr kumimoji="1" lang="ja-JP" altLang="en-US" dirty="0"/>
          </a:p>
        </p:txBody>
      </p:sp>
    </p:spTree>
    <p:extLst>
      <p:ext uri="{BB962C8B-B14F-4D97-AF65-F5344CB8AC3E}">
        <p14:creationId xmlns:p14="http://schemas.microsoft.com/office/powerpoint/2010/main" val="3690604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EBDA48-DFB4-AA23-475E-6C380D0C9A95}"/>
              </a:ext>
            </a:extLst>
          </p:cNvPr>
          <p:cNvSpPr>
            <a:spLocks noGrp="1"/>
          </p:cNvSpPr>
          <p:nvPr>
            <p:ph type="title"/>
          </p:nvPr>
        </p:nvSpPr>
        <p:spPr/>
        <p:txBody>
          <a:bodyPr/>
          <a:lstStyle/>
          <a:p>
            <a:r>
              <a:rPr lang="ja-JP" altLang="en-US" dirty="0"/>
              <a:t>レポート課題</a:t>
            </a:r>
            <a:endParaRPr kumimoji="1" lang="ja-JP" altLang="en-US" dirty="0"/>
          </a:p>
        </p:txBody>
      </p:sp>
      <p:sp>
        <p:nvSpPr>
          <p:cNvPr id="3" name="コンテンツ プレースホルダー 2">
            <a:extLst>
              <a:ext uri="{FF2B5EF4-FFF2-40B4-BE49-F238E27FC236}">
                <a16:creationId xmlns:a16="http://schemas.microsoft.com/office/drawing/2014/main" id="{ED7EA90A-724B-05F0-B092-49CFA1CEBB02}"/>
              </a:ext>
            </a:extLst>
          </p:cNvPr>
          <p:cNvSpPr>
            <a:spLocks noGrp="1"/>
          </p:cNvSpPr>
          <p:nvPr>
            <p:ph sz="quarter" idx="13"/>
          </p:nvPr>
        </p:nvSpPr>
        <p:spPr/>
        <p:txBody>
          <a:bodyPr>
            <a:normAutofit/>
          </a:bodyPr>
          <a:lstStyle/>
          <a:p>
            <a:pPr marL="457200" indent="-457200">
              <a:buFont typeface="+mj-lt"/>
              <a:buAutoNum type="arabicPeriod"/>
            </a:pPr>
            <a:r>
              <a:rPr kumimoji="1" lang="en-US" altLang="ja-JP" sz="2400" dirty="0"/>
              <a:t>HTML</a:t>
            </a:r>
            <a:r>
              <a:rPr kumimoji="1" lang="ja-JP" altLang="en-US" sz="2400" dirty="0"/>
              <a:t>とは</a:t>
            </a:r>
            <a:endParaRPr lang="en-US" altLang="ja-JP" sz="2400" dirty="0"/>
          </a:p>
          <a:p>
            <a:pPr marL="0" indent="0">
              <a:buNone/>
            </a:pPr>
            <a:r>
              <a:rPr lang="ja-JP" altLang="en-US" sz="2400" dirty="0">
                <a:solidFill>
                  <a:srgbClr val="242424"/>
                </a:solidFill>
                <a:latin typeface="Yu Gothic UI" panose="020B0500000000000000" pitchFamily="50" charset="-128"/>
                <a:ea typeface="Yu Gothic UI" panose="020B0500000000000000" pitchFamily="50" charset="-128"/>
              </a:rPr>
              <a:t>　　</a:t>
            </a:r>
            <a:r>
              <a:rPr lang="ja-JP" altLang="en-US" sz="2400" b="0" i="0" dirty="0">
                <a:solidFill>
                  <a:srgbClr val="242424"/>
                </a:solidFill>
                <a:effectLst/>
                <a:latin typeface="Yu Gothic UI" panose="020B0500000000000000" pitchFamily="50" charset="-128"/>
                <a:ea typeface="Yu Gothic UI" panose="020B0500000000000000" pitchFamily="50" charset="-128"/>
              </a:rPr>
              <a:t>詳細や作成方法、歴史などを</a:t>
            </a:r>
            <a:r>
              <a:rPr lang="en-US" altLang="ja-JP" sz="2400" b="0" i="0" dirty="0">
                <a:solidFill>
                  <a:srgbClr val="242424"/>
                </a:solidFill>
                <a:effectLst/>
                <a:latin typeface="Yu Gothic UI" panose="020B0500000000000000" pitchFamily="50" charset="-128"/>
                <a:ea typeface="Yu Gothic UI" panose="020B0500000000000000" pitchFamily="50" charset="-128"/>
              </a:rPr>
              <a:t>3</a:t>
            </a:r>
            <a:r>
              <a:rPr lang="ja-JP" altLang="en-US" sz="2400" b="0" i="0" dirty="0">
                <a:solidFill>
                  <a:srgbClr val="242424"/>
                </a:solidFill>
                <a:effectLst/>
                <a:latin typeface="Yu Gothic UI" panose="020B0500000000000000" pitchFamily="50" charset="-128"/>
                <a:ea typeface="Yu Gothic UI" panose="020B0500000000000000" pitchFamily="50" charset="-128"/>
              </a:rPr>
              <a:t>行以上でまとめる</a:t>
            </a:r>
            <a:endParaRPr kumimoji="1" lang="en-US" altLang="ja-JP" sz="2400" dirty="0"/>
          </a:p>
          <a:p>
            <a:pPr marL="457200" indent="-457200">
              <a:buFont typeface="+mj-lt"/>
              <a:buAutoNum type="arabicPeriod" startAt="2"/>
            </a:pPr>
            <a:r>
              <a:rPr lang="ja-JP" altLang="en-US" sz="2400" dirty="0"/>
              <a:t>関連知識</a:t>
            </a:r>
            <a:endParaRPr lang="en-US" altLang="ja-JP" sz="2400" dirty="0"/>
          </a:p>
          <a:p>
            <a:pPr marL="0" indent="0">
              <a:buNone/>
            </a:pPr>
            <a:r>
              <a:rPr lang="ja-JP" altLang="en-US" sz="2400" b="0" i="0" dirty="0">
                <a:solidFill>
                  <a:srgbClr val="242424"/>
                </a:solidFill>
                <a:effectLst/>
                <a:latin typeface="Yu Gothic UI" panose="020B0500000000000000" pitchFamily="50" charset="-128"/>
                <a:ea typeface="Yu Gothic UI" panose="020B0500000000000000" pitchFamily="50" charset="-128"/>
              </a:rPr>
              <a:t>　　今まで使用したタグを</a:t>
            </a:r>
            <a:r>
              <a:rPr lang="en-US" altLang="ja-JP" sz="2400" b="0" i="0" dirty="0">
                <a:solidFill>
                  <a:srgbClr val="242424"/>
                </a:solidFill>
                <a:effectLst/>
                <a:latin typeface="Yu Gothic UI" panose="020B0500000000000000" pitchFamily="50" charset="-128"/>
                <a:ea typeface="Yu Gothic UI" panose="020B0500000000000000" pitchFamily="50" charset="-128"/>
              </a:rPr>
              <a:t>3</a:t>
            </a:r>
            <a:r>
              <a:rPr lang="ja-JP" altLang="en-US" sz="2400" b="0" i="0" dirty="0">
                <a:solidFill>
                  <a:srgbClr val="242424"/>
                </a:solidFill>
                <a:effectLst/>
                <a:latin typeface="Yu Gothic UI" panose="020B0500000000000000" pitchFamily="50" charset="-128"/>
                <a:ea typeface="Yu Gothic UI" panose="020B0500000000000000" pitchFamily="50" charset="-128"/>
              </a:rPr>
              <a:t>つ以上選び、詳細と説明を</a:t>
            </a:r>
            <a:r>
              <a:rPr lang="en-US" altLang="ja-JP" sz="2400" b="0" i="0" dirty="0">
                <a:solidFill>
                  <a:srgbClr val="242424"/>
                </a:solidFill>
                <a:effectLst/>
                <a:latin typeface="Yu Gothic UI" panose="020B0500000000000000" pitchFamily="50" charset="-128"/>
                <a:ea typeface="Yu Gothic UI" panose="020B0500000000000000" pitchFamily="50" charset="-128"/>
              </a:rPr>
              <a:t>2</a:t>
            </a:r>
            <a:r>
              <a:rPr lang="ja-JP" altLang="en-US" sz="2400" b="0" i="0" dirty="0">
                <a:solidFill>
                  <a:srgbClr val="242424"/>
                </a:solidFill>
                <a:effectLst/>
                <a:latin typeface="Yu Gothic UI" panose="020B0500000000000000" pitchFamily="50" charset="-128"/>
                <a:ea typeface="Yu Gothic UI" panose="020B0500000000000000" pitchFamily="50" charset="-128"/>
              </a:rPr>
              <a:t>行以上、計</a:t>
            </a:r>
            <a:r>
              <a:rPr lang="en-US" altLang="ja-JP" sz="2400" b="0" i="0" dirty="0">
                <a:solidFill>
                  <a:srgbClr val="242424"/>
                </a:solidFill>
                <a:effectLst/>
                <a:latin typeface="Yu Gothic UI" panose="020B0500000000000000" pitchFamily="50" charset="-128"/>
                <a:ea typeface="Yu Gothic UI" panose="020B0500000000000000" pitchFamily="50" charset="-128"/>
              </a:rPr>
              <a:t>6</a:t>
            </a:r>
            <a:r>
              <a:rPr lang="ja-JP" altLang="en-US" sz="2400" b="0" i="0" dirty="0">
                <a:solidFill>
                  <a:srgbClr val="242424"/>
                </a:solidFill>
                <a:effectLst/>
                <a:latin typeface="Yu Gothic UI" panose="020B0500000000000000" pitchFamily="50" charset="-128"/>
                <a:ea typeface="Yu Gothic UI" panose="020B0500000000000000" pitchFamily="50" charset="-128"/>
              </a:rPr>
              <a:t>行以上</a:t>
            </a:r>
            <a:endParaRPr lang="en-US" altLang="ja-JP" sz="2400" b="0" i="0" dirty="0">
              <a:solidFill>
                <a:srgbClr val="242424"/>
              </a:solidFill>
              <a:effectLst/>
              <a:latin typeface="Yu Gothic UI" panose="020B0500000000000000" pitchFamily="50" charset="-128"/>
              <a:ea typeface="Yu Gothic UI" panose="020B0500000000000000" pitchFamily="50" charset="-128"/>
            </a:endParaRPr>
          </a:p>
          <a:p>
            <a:pPr marL="0" indent="0">
              <a:buNone/>
            </a:pPr>
            <a:endParaRPr lang="en-US" altLang="ja-JP" sz="2400" b="0" i="0" dirty="0">
              <a:solidFill>
                <a:srgbClr val="242424"/>
              </a:solidFill>
              <a:effectLst/>
              <a:latin typeface="Yu Gothic UI" panose="020B0500000000000000" pitchFamily="50" charset="-128"/>
              <a:ea typeface="Yu Gothic UI" panose="020B0500000000000000" pitchFamily="50" charset="-128"/>
            </a:endParaRPr>
          </a:p>
        </p:txBody>
      </p:sp>
      <p:sp>
        <p:nvSpPr>
          <p:cNvPr id="6" name="テキスト ボックス 5">
            <a:extLst>
              <a:ext uri="{FF2B5EF4-FFF2-40B4-BE49-F238E27FC236}">
                <a16:creationId xmlns:a16="http://schemas.microsoft.com/office/drawing/2014/main" id="{377E0340-4599-4253-6672-C3E1416DA5AA}"/>
              </a:ext>
            </a:extLst>
          </p:cNvPr>
          <p:cNvSpPr txBox="1"/>
          <p:nvPr/>
        </p:nvSpPr>
        <p:spPr>
          <a:xfrm>
            <a:off x="5883153" y="4535483"/>
            <a:ext cx="6136640" cy="369332"/>
          </a:xfrm>
          <a:prstGeom prst="rect">
            <a:avLst/>
          </a:prstGeom>
          <a:noFill/>
        </p:spPr>
        <p:txBody>
          <a:bodyPr wrap="square">
            <a:spAutoFit/>
          </a:bodyPr>
          <a:lstStyle/>
          <a:p>
            <a:r>
              <a:rPr lang="ja-JP" altLang="en-US" b="0" i="0" dirty="0">
                <a:solidFill>
                  <a:srgbClr val="242424"/>
                </a:solidFill>
                <a:effectLst/>
                <a:latin typeface="Yu Gothic UI" panose="020B0500000000000000" pitchFamily="50" charset="-128"/>
                <a:ea typeface="Yu Gothic UI" panose="020B0500000000000000" pitchFamily="50" charset="-128"/>
              </a:rPr>
              <a:t>段落</a:t>
            </a:r>
            <a:r>
              <a:rPr lang="en-US" altLang="ja-JP" b="0" i="0" dirty="0">
                <a:solidFill>
                  <a:srgbClr val="242424"/>
                </a:solidFill>
                <a:effectLst/>
                <a:latin typeface="Yu Gothic UI" panose="020B0500000000000000" pitchFamily="50" charset="-128"/>
                <a:ea typeface="Yu Gothic UI" panose="020B0500000000000000" pitchFamily="50" charset="-128"/>
              </a:rPr>
              <a:t>&lt;p&gt;</a:t>
            </a:r>
            <a:r>
              <a:rPr lang="ja-JP" altLang="en-US" b="0" i="0" dirty="0">
                <a:solidFill>
                  <a:srgbClr val="242424"/>
                </a:solidFill>
                <a:effectLst/>
                <a:latin typeface="Yu Gothic UI" panose="020B0500000000000000" pitchFamily="50" charset="-128"/>
                <a:ea typeface="Yu Gothic UI" panose="020B0500000000000000" pitchFamily="50" charset="-128"/>
              </a:rPr>
              <a:t>、改行</a:t>
            </a:r>
            <a:r>
              <a:rPr lang="en-US" altLang="ja-JP" b="0" i="0" dirty="0">
                <a:solidFill>
                  <a:srgbClr val="242424"/>
                </a:solidFill>
                <a:effectLst/>
                <a:latin typeface="Yu Gothic UI" panose="020B0500000000000000" pitchFamily="50" charset="-128"/>
                <a:ea typeface="Yu Gothic UI" panose="020B0500000000000000" pitchFamily="50" charset="-128"/>
              </a:rPr>
              <a:t>&lt;</a:t>
            </a:r>
            <a:r>
              <a:rPr lang="en-US" altLang="ja-JP" b="0" i="0" dirty="0" err="1">
                <a:solidFill>
                  <a:srgbClr val="242424"/>
                </a:solidFill>
                <a:effectLst/>
                <a:latin typeface="Yu Gothic UI" panose="020B0500000000000000" pitchFamily="50" charset="-128"/>
                <a:ea typeface="Yu Gothic UI" panose="020B0500000000000000" pitchFamily="50" charset="-128"/>
              </a:rPr>
              <a:t>br</a:t>
            </a:r>
            <a:r>
              <a:rPr lang="en-US" altLang="ja-JP" b="0" i="0" dirty="0">
                <a:solidFill>
                  <a:srgbClr val="242424"/>
                </a:solidFill>
                <a:effectLst/>
                <a:latin typeface="Yu Gothic UI" panose="020B0500000000000000" pitchFamily="50" charset="-128"/>
                <a:ea typeface="Yu Gothic UI" panose="020B0500000000000000" pitchFamily="50" charset="-128"/>
              </a:rPr>
              <a:t>&gt;</a:t>
            </a:r>
            <a:r>
              <a:rPr lang="ja-JP" altLang="en-US" b="0" i="0" dirty="0">
                <a:solidFill>
                  <a:srgbClr val="242424"/>
                </a:solidFill>
                <a:effectLst/>
                <a:latin typeface="Yu Gothic UI" panose="020B0500000000000000" pitchFamily="50" charset="-128"/>
                <a:ea typeface="Yu Gothic UI" panose="020B0500000000000000" pitchFamily="50" charset="-128"/>
              </a:rPr>
              <a:t>、見出し</a:t>
            </a:r>
            <a:r>
              <a:rPr lang="en-US" altLang="ja-JP" b="0" i="0" dirty="0">
                <a:solidFill>
                  <a:srgbClr val="242424"/>
                </a:solidFill>
                <a:effectLst/>
                <a:latin typeface="Yu Gothic UI" panose="020B0500000000000000" pitchFamily="50" charset="-128"/>
                <a:ea typeface="Yu Gothic UI" panose="020B0500000000000000" pitchFamily="50" charset="-128"/>
              </a:rPr>
              <a:t>&lt;h1&gt;</a:t>
            </a:r>
            <a:r>
              <a:rPr lang="ja-JP" altLang="en-US" b="0" i="0" dirty="0">
                <a:solidFill>
                  <a:srgbClr val="242424"/>
                </a:solidFill>
                <a:effectLst/>
                <a:latin typeface="Yu Gothic UI" panose="020B0500000000000000" pitchFamily="50" charset="-128"/>
                <a:ea typeface="Yu Gothic UI" panose="020B0500000000000000" pitchFamily="50" charset="-128"/>
              </a:rPr>
              <a:t>等々</a:t>
            </a:r>
            <a:r>
              <a:rPr lang="en-US" altLang="ja-JP" b="0" i="0" dirty="0">
                <a:solidFill>
                  <a:srgbClr val="242424"/>
                </a:solidFill>
                <a:effectLst/>
                <a:latin typeface="Yu Gothic UI" panose="020B0500000000000000" pitchFamily="50" charset="-128"/>
                <a:ea typeface="Yu Gothic UI" panose="020B0500000000000000" pitchFamily="50" charset="-128"/>
              </a:rPr>
              <a:t>…</a:t>
            </a:r>
            <a:endParaRPr lang="ja-JP" altLang="en-US" dirty="0"/>
          </a:p>
        </p:txBody>
      </p:sp>
    </p:spTree>
    <p:extLst>
      <p:ext uri="{BB962C8B-B14F-4D97-AF65-F5344CB8AC3E}">
        <p14:creationId xmlns:p14="http://schemas.microsoft.com/office/powerpoint/2010/main" val="3356387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EBDA48-DFB4-AA23-475E-6C380D0C9A95}"/>
              </a:ext>
            </a:extLst>
          </p:cNvPr>
          <p:cNvSpPr>
            <a:spLocks noGrp="1"/>
          </p:cNvSpPr>
          <p:nvPr>
            <p:ph type="title"/>
          </p:nvPr>
        </p:nvSpPr>
        <p:spPr/>
        <p:txBody>
          <a:bodyPr/>
          <a:lstStyle/>
          <a:p>
            <a:r>
              <a:rPr lang="ja-JP" altLang="en-US" dirty="0"/>
              <a:t>レポート課題</a:t>
            </a:r>
            <a:endParaRPr kumimoji="1" lang="ja-JP" altLang="en-US" dirty="0"/>
          </a:p>
        </p:txBody>
      </p:sp>
      <p:sp>
        <p:nvSpPr>
          <p:cNvPr id="3" name="コンテンツ プレースホルダー 2">
            <a:extLst>
              <a:ext uri="{FF2B5EF4-FFF2-40B4-BE49-F238E27FC236}">
                <a16:creationId xmlns:a16="http://schemas.microsoft.com/office/drawing/2014/main" id="{ED7EA90A-724B-05F0-B092-49CFA1CEBB02}"/>
              </a:ext>
            </a:extLst>
          </p:cNvPr>
          <p:cNvSpPr>
            <a:spLocks noGrp="1"/>
          </p:cNvSpPr>
          <p:nvPr>
            <p:ph sz="quarter" idx="13"/>
          </p:nvPr>
        </p:nvSpPr>
        <p:spPr/>
        <p:txBody>
          <a:bodyPr>
            <a:normAutofit/>
          </a:bodyPr>
          <a:lstStyle/>
          <a:p>
            <a:pPr marL="457200" indent="-457200">
              <a:buFont typeface="+mj-lt"/>
              <a:buAutoNum type="arabicPeriod" startAt="3"/>
            </a:pPr>
            <a:r>
              <a:rPr lang="ja-JP" altLang="en-US" sz="2400" dirty="0"/>
              <a:t>作成したホームページの説明</a:t>
            </a:r>
            <a:endParaRPr lang="en-US" altLang="ja-JP" sz="2400" dirty="0"/>
          </a:p>
          <a:p>
            <a:pPr marL="0" indent="0">
              <a:buNone/>
            </a:pPr>
            <a:r>
              <a:rPr lang="ja-JP" altLang="en-US" sz="2400" dirty="0">
                <a:latin typeface="Yu Gothic UI" panose="020B0500000000000000" pitchFamily="50" charset="-128"/>
                <a:ea typeface="Yu Gothic UI" panose="020B0500000000000000" pitchFamily="50" charset="-128"/>
              </a:rPr>
              <a:t>　　課題５で作成したホームページの説明をする。</a:t>
            </a:r>
            <a:endParaRPr lang="en-US" altLang="ja-JP" sz="2400" dirty="0">
              <a:latin typeface="Yu Gothic UI" panose="020B0500000000000000" pitchFamily="50" charset="-128"/>
              <a:ea typeface="Yu Gothic UI" panose="020B0500000000000000" pitchFamily="50" charset="-128"/>
            </a:endParaRPr>
          </a:p>
          <a:p>
            <a:pPr marL="0" indent="0">
              <a:buNone/>
            </a:pPr>
            <a:r>
              <a:rPr lang="ja-JP" altLang="en-US" sz="2400" dirty="0">
                <a:solidFill>
                  <a:srgbClr val="242424"/>
                </a:solidFill>
                <a:latin typeface="Yu Gothic UI" panose="020B0500000000000000" pitchFamily="50" charset="-128"/>
                <a:ea typeface="Yu Gothic UI" panose="020B0500000000000000" pitchFamily="50" charset="-128"/>
              </a:rPr>
              <a:t>　　</a:t>
            </a:r>
            <a:r>
              <a:rPr lang="ja-JP" altLang="en-US" sz="2400" b="0" i="0" dirty="0">
                <a:solidFill>
                  <a:srgbClr val="242424"/>
                </a:solidFill>
                <a:effectLst/>
                <a:latin typeface="Yu Gothic UI" panose="020B0500000000000000" pitchFamily="50" charset="-128"/>
                <a:ea typeface="Yu Gothic UI" panose="020B0500000000000000" pitchFamily="50" charset="-128"/>
              </a:rPr>
              <a:t>仕掛けや使用したタグなど工夫した箇所</a:t>
            </a:r>
            <a:r>
              <a:rPr lang="en-US" altLang="ja-JP" sz="2400" b="0" i="0" dirty="0">
                <a:solidFill>
                  <a:srgbClr val="242424"/>
                </a:solidFill>
                <a:effectLst/>
                <a:latin typeface="Yu Gothic UI" panose="020B0500000000000000" pitchFamily="50" charset="-128"/>
                <a:ea typeface="Yu Gothic UI" panose="020B0500000000000000" pitchFamily="50" charset="-128"/>
              </a:rPr>
              <a:t>3</a:t>
            </a:r>
            <a:r>
              <a:rPr lang="ja-JP" altLang="en-US" sz="2400" b="0" i="0" dirty="0">
                <a:solidFill>
                  <a:srgbClr val="242424"/>
                </a:solidFill>
                <a:effectLst/>
                <a:latin typeface="Yu Gothic UI" panose="020B0500000000000000" pitchFamily="50" charset="-128"/>
                <a:ea typeface="Yu Gothic UI" panose="020B0500000000000000" pitchFamily="50" charset="-128"/>
              </a:rPr>
              <a:t>行以上</a:t>
            </a:r>
            <a:endParaRPr lang="en-US" altLang="ja-JP" sz="2400" dirty="0"/>
          </a:p>
        </p:txBody>
      </p:sp>
    </p:spTree>
    <p:extLst>
      <p:ext uri="{BB962C8B-B14F-4D97-AF65-F5344CB8AC3E}">
        <p14:creationId xmlns:p14="http://schemas.microsoft.com/office/powerpoint/2010/main" val="1329647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EBDA48-DFB4-AA23-475E-6C380D0C9A95}"/>
              </a:ext>
            </a:extLst>
          </p:cNvPr>
          <p:cNvSpPr>
            <a:spLocks noGrp="1"/>
          </p:cNvSpPr>
          <p:nvPr>
            <p:ph type="title"/>
          </p:nvPr>
        </p:nvSpPr>
        <p:spPr/>
        <p:txBody>
          <a:bodyPr/>
          <a:lstStyle/>
          <a:p>
            <a:r>
              <a:rPr lang="ja-JP" altLang="en-US" dirty="0"/>
              <a:t>レポート課題</a:t>
            </a:r>
            <a:endParaRPr kumimoji="1" lang="ja-JP" altLang="en-US" dirty="0"/>
          </a:p>
        </p:txBody>
      </p:sp>
      <p:sp>
        <p:nvSpPr>
          <p:cNvPr id="3" name="コンテンツ プレースホルダー 2">
            <a:extLst>
              <a:ext uri="{FF2B5EF4-FFF2-40B4-BE49-F238E27FC236}">
                <a16:creationId xmlns:a16="http://schemas.microsoft.com/office/drawing/2014/main" id="{ED7EA90A-724B-05F0-B092-49CFA1CEBB02}"/>
              </a:ext>
            </a:extLst>
          </p:cNvPr>
          <p:cNvSpPr>
            <a:spLocks noGrp="1"/>
          </p:cNvSpPr>
          <p:nvPr>
            <p:ph sz="quarter" idx="13"/>
          </p:nvPr>
        </p:nvSpPr>
        <p:spPr>
          <a:xfrm>
            <a:off x="685800" y="2063396"/>
            <a:ext cx="10394707" cy="3537304"/>
          </a:xfrm>
        </p:spPr>
        <p:txBody>
          <a:bodyPr>
            <a:normAutofit fontScale="92500" lnSpcReduction="20000"/>
          </a:bodyPr>
          <a:lstStyle/>
          <a:p>
            <a:pPr marL="457200" indent="-457200">
              <a:buFont typeface="+mj-lt"/>
              <a:buAutoNum type="arabicPeriod" startAt="4"/>
            </a:pPr>
            <a:r>
              <a:rPr kumimoji="1" lang="ja-JP" altLang="en-US" sz="2400" dirty="0"/>
              <a:t>考察</a:t>
            </a:r>
            <a:endParaRPr kumimoji="1" lang="en-US" altLang="ja-JP" sz="2400" dirty="0"/>
          </a:p>
          <a:p>
            <a:pPr marL="0" indent="0">
              <a:buNone/>
            </a:pPr>
            <a:r>
              <a:rPr lang="ja-JP" altLang="en-US" sz="2400" b="0" i="0" dirty="0">
                <a:solidFill>
                  <a:srgbClr val="242424"/>
                </a:solidFill>
                <a:effectLst/>
                <a:latin typeface="Yu Gothic UI" panose="020B0500000000000000" pitchFamily="50" charset="-128"/>
                <a:ea typeface="Yu Gothic UI" panose="020B0500000000000000" pitchFamily="50" charset="-128"/>
              </a:rPr>
              <a:t>  次の説明を</a:t>
            </a:r>
            <a:r>
              <a:rPr lang="en-US" altLang="ja-JP" sz="2400" b="0" i="0" dirty="0">
                <a:solidFill>
                  <a:srgbClr val="242424"/>
                </a:solidFill>
                <a:effectLst/>
                <a:latin typeface="Yu Gothic UI" panose="020B0500000000000000" pitchFamily="50" charset="-128"/>
                <a:ea typeface="Yu Gothic UI" panose="020B0500000000000000" pitchFamily="50" charset="-128"/>
              </a:rPr>
              <a:t>3</a:t>
            </a:r>
            <a:r>
              <a:rPr lang="ja-JP" altLang="en-US" sz="2400" b="0" i="0" dirty="0">
                <a:solidFill>
                  <a:srgbClr val="242424"/>
                </a:solidFill>
                <a:effectLst/>
                <a:latin typeface="Yu Gothic UI" panose="020B0500000000000000" pitchFamily="50" charset="-128"/>
                <a:ea typeface="Yu Gothic UI" panose="020B0500000000000000" pitchFamily="50" charset="-128"/>
              </a:rPr>
              <a:t>行以上で考察してください</a:t>
            </a:r>
            <a:br>
              <a:rPr lang="ja-JP" altLang="en-US" sz="2400" dirty="0"/>
            </a:br>
            <a:r>
              <a:rPr lang="ja-JP" altLang="en-US" sz="2400" b="0" i="0" dirty="0">
                <a:solidFill>
                  <a:srgbClr val="242424"/>
                </a:solidFill>
                <a:effectLst/>
                <a:latin typeface="Yu Gothic UI" panose="020B0500000000000000" pitchFamily="50" charset="-128"/>
                <a:ea typeface="Yu Gothic UI" panose="020B0500000000000000" pitchFamily="50" charset="-128"/>
              </a:rPr>
              <a:t>　</a:t>
            </a:r>
            <a:endParaRPr lang="en-US" altLang="ja-JP" sz="2400" b="0" i="0" dirty="0">
              <a:solidFill>
                <a:srgbClr val="242424"/>
              </a:solidFill>
              <a:effectLst/>
              <a:latin typeface="Yu Gothic UI" panose="020B0500000000000000" pitchFamily="50" charset="-128"/>
              <a:ea typeface="Yu Gothic UI" panose="020B0500000000000000" pitchFamily="50" charset="-128"/>
            </a:endParaRPr>
          </a:p>
          <a:p>
            <a:pPr marL="0" indent="0">
              <a:buNone/>
            </a:pPr>
            <a:endParaRPr kumimoji="1" lang="en-US" altLang="ja-JP" sz="2400" dirty="0"/>
          </a:p>
          <a:p>
            <a:pPr marL="0" indent="0">
              <a:buNone/>
            </a:pPr>
            <a:endParaRPr kumimoji="1" lang="en-US" altLang="ja-JP" sz="2400" dirty="0"/>
          </a:p>
          <a:p>
            <a:pPr marL="0" indent="0">
              <a:buNone/>
            </a:pPr>
            <a:endParaRPr kumimoji="1" lang="en-US" altLang="ja-JP" sz="2400" dirty="0"/>
          </a:p>
          <a:p>
            <a:pPr marL="457200" indent="-457200">
              <a:buFont typeface="+mj-lt"/>
              <a:buAutoNum type="arabicPeriod" startAt="5"/>
            </a:pPr>
            <a:r>
              <a:rPr lang="ja-JP" altLang="en-US" sz="2400" dirty="0"/>
              <a:t>感想</a:t>
            </a:r>
            <a:endParaRPr lang="en-US" altLang="ja-JP" sz="2400" dirty="0"/>
          </a:p>
          <a:p>
            <a:pPr marL="0" indent="0">
              <a:buNone/>
            </a:pPr>
            <a:r>
              <a:rPr lang="en-US" altLang="ja-JP" sz="2400" dirty="0">
                <a:solidFill>
                  <a:srgbClr val="242424"/>
                </a:solidFill>
                <a:latin typeface="Yu Gothic UI" panose="020B0500000000000000" pitchFamily="50" charset="-128"/>
                <a:ea typeface="Yu Gothic UI" panose="020B0500000000000000" pitchFamily="50" charset="-128"/>
              </a:rPr>
              <a:t>   </a:t>
            </a:r>
            <a:r>
              <a:rPr lang="en-US" altLang="ja-JP" sz="2400" b="0" i="0" dirty="0">
                <a:solidFill>
                  <a:srgbClr val="242424"/>
                </a:solidFill>
                <a:effectLst/>
                <a:latin typeface="Yu Gothic UI" panose="020B0500000000000000" pitchFamily="50" charset="-128"/>
                <a:ea typeface="Yu Gothic UI" panose="020B0500000000000000" pitchFamily="50" charset="-128"/>
              </a:rPr>
              <a:t>5</a:t>
            </a:r>
            <a:r>
              <a:rPr lang="ja-JP" altLang="en-US" sz="2400" b="0" i="0" dirty="0">
                <a:solidFill>
                  <a:srgbClr val="242424"/>
                </a:solidFill>
                <a:effectLst/>
                <a:latin typeface="Yu Gothic UI" panose="020B0500000000000000" pitchFamily="50" charset="-128"/>
                <a:ea typeface="Yu Gothic UI" panose="020B0500000000000000" pitchFamily="50" charset="-128"/>
              </a:rPr>
              <a:t>行以上</a:t>
            </a:r>
            <a:endParaRPr kumimoji="1" lang="ja-JP" altLang="en-US" sz="2400" dirty="0"/>
          </a:p>
        </p:txBody>
      </p:sp>
      <p:sp>
        <p:nvSpPr>
          <p:cNvPr id="4" name="テキスト ボックス 3">
            <a:extLst>
              <a:ext uri="{FF2B5EF4-FFF2-40B4-BE49-F238E27FC236}">
                <a16:creationId xmlns:a16="http://schemas.microsoft.com/office/drawing/2014/main" id="{E0BEE033-CCB4-D4D8-702A-4CF2BDFE2F7A}"/>
              </a:ext>
            </a:extLst>
          </p:cNvPr>
          <p:cNvSpPr txBox="1"/>
          <p:nvPr/>
        </p:nvSpPr>
        <p:spPr>
          <a:xfrm>
            <a:off x="942975" y="2980326"/>
            <a:ext cx="8324850" cy="1477328"/>
          </a:xfrm>
          <a:prstGeom prst="rect">
            <a:avLst/>
          </a:prstGeom>
          <a:noFill/>
          <a:ln>
            <a:solidFill>
              <a:schemeClr val="accent1"/>
            </a:solidFill>
          </a:ln>
        </p:spPr>
        <p:txBody>
          <a:bodyPr wrap="square">
            <a:spAutoFit/>
          </a:bodyPr>
          <a:lstStyle/>
          <a:p>
            <a:r>
              <a:rPr lang="ja-JP" altLang="en-US" b="0" i="0" dirty="0">
                <a:solidFill>
                  <a:srgbClr val="242424"/>
                </a:solidFill>
                <a:effectLst/>
                <a:latin typeface="Yu Gothic UI" panose="020B0500000000000000" pitchFamily="50" charset="-128"/>
                <a:ea typeface="Yu Gothic UI" panose="020B0500000000000000" pitchFamily="50" charset="-128"/>
              </a:rPr>
              <a:t>　最近の</a:t>
            </a:r>
            <a:r>
              <a:rPr lang="en-US" altLang="ja-JP" b="0" i="0" dirty="0">
                <a:solidFill>
                  <a:srgbClr val="242424"/>
                </a:solidFill>
                <a:effectLst/>
                <a:latin typeface="Yu Gothic UI" panose="020B0500000000000000" pitchFamily="50" charset="-128"/>
                <a:ea typeface="Yu Gothic UI" panose="020B0500000000000000" pitchFamily="50" charset="-128"/>
              </a:rPr>
              <a:t>AI</a:t>
            </a:r>
            <a:r>
              <a:rPr lang="ja-JP" altLang="en-US" b="0" i="0" dirty="0">
                <a:solidFill>
                  <a:srgbClr val="242424"/>
                </a:solidFill>
                <a:effectLst/>
                <a:latin typeface="Yu Gothic UI" panose="020B0500000000000000" pitchFamily="50" charset="-128"/>
                <a:ea typeface="Yu Gothic UI" panose="020B0500000000000000" pitchFamily="50" charset="-128"/>
              </a:rPr>
              <a:t>の進化は著しく、</a:t>
            </a:r>
            <a:r>
              <a:rPr lang="en-US" altLang="ja-JP" b="0" i="0" dirty="0" err="1">
                <a:solidFill>
                  <a:srgbClr val="242424"/>
                </a:solidFill>
                <a:effectLst/>
                <a:latin typeface="Yu Gothic UI" panose="020B0500000000000000" pitchFamily="50" charset="-128"/>
                <a:ea typeface="Yu Gothic UI" panose="020B0500000000000000" pitchFamily="50" charset="-128"/>
              </a:rPr>
              <a:t>chatGPT</a:t>
            </a:r>
            <a:r>
              <a:rPr lang="ja-JP" altLang="en-US" b="0" i="0" dirty="0">
                <a:solidFill>
                  <a:srgbClr val="242424"/>
                </a:solidFill>
                <a:effectLst/>
                <a:latin typeface="Yu Gothic UI" panose="020B0500000000000000" pitchFamily="50" charset="-128"/>
                <a:ea typeface="Yu Gothic UI" panose="020B0500000000000000" pitchFamily="50" charset="-128"/>
              </a:rPr>
              <a:t>が生成したプログラムも要望通りの効果を持った状態で実行できるまでの精度を持っています。また、要望に対してメッセージを送ってくれ</a:t>
            </a:r>
            <a:r>
              <a:rPr lang="en-US" altLang="ja-JP" b="0" i="0" dirty="0" err="1">
                <a:solidFill>
                  <a:srgbClr val="242424"/>
                </a:solidFill>
                <a:effectLst/>
                <a:latin typeface="Yu Gothic UI" panose="020B0500000000000000" pitchFamily="50" charset="-128"/>
                <a:ea typeface="Yu Gothic UI" panose="020B0500000000000000" pitchFamily="50" charset="-128"/>
              </a:rPr>
              <a:t>chatGPT</a:t>
            </a:r>
            <a:r>
              <a:rPr lang="ja-JP" altLang="en-US" b="0" i="0" dirty="0">
                <a:solidFill>
                  <a:srgbClr val="242424"/>
                </a:solidFill>
                <a:effectLst/>
                <a:latin typeface="Yu Gothic UI" panose="020B0500000000000000" pitchFamily="50" charset="-128"/>
                <a:ea typeface="Yu Gothic UI" panose="020B0500000000000000" pitchFamily="50" charset="-128"/>
              </a:rPr>
              <a:t>のほかに</a:t>
            </a:r>
            <a:r>
              <a:rPr lang="en-US" altLang="ja-JP" b="0" i="0" dirty="0" err="1">
                <a:solidFill>
                  <a:srgbClr val="242424"/>
                </a:solidFill>
                <a:effectLst/>
                <a:latin typeface="Yu Gothic UI" panose="020B0500000000000000" pitchFamily="50" charset="-128"/>
                <a:ea typeface="Yu Gothic UI" panose="020B0500000000000000" pitchFamily="50" charset="-128"/>
              </a:rPr>
              <a:t>novelAI</a:t>
            </a:r>
            <a:r>
              <a:rPr lang="ja-JP" altLang="en-US" b="0" i="0" dirty="0">
                <a:solidFill>
                  <a:srgbClr val="242424"/>
                </a:solidFill>
                <a:effectLst/>
                <a:latin typeface="Yu Gothic UI" panose="020B0500000000000000" pitchFamily="50" charset="-128"/>
                <a:ea typeface="Yu Gothic UI" panose="020B0500000000000000" pitchFamily="50" charset="-128"/>
              </a:rPr>
              <a:t>を使用したイラストや、あるキャラクターに好きなセリフを言わせることができるほどに進化してます。</a:t>
            </a:r>
            <a:br>
              <a:rPr lang="ja-JP" altLang="en-US" dirty="0"/>
            </a:br>
            <a:r>
              <a:rPr lang="ja-JP" altLang="en-US" b="0" i="0" dirty="0">
                <a:solidFill>
                  <a:srgbClr val="242424"/>
                </a:solidFill>
                <a:effectLst/>
                <a:latin typeface="Yu Gothic UI" panose="020B0500000000000000" pitchFamily="50" charset="-128"/>
                <a:ea typeface="Yu Gothic UI" panose="020B0500000000000000" pitchFamily="50" charset="-128"/>
              </a:rPr>
              <a:t>　</a:t>
            </a:r>
            <a:r>
              <a:rPr lang="en-US" altLang="ja-JP" b="0" i="0" dirty="0">
                <a:solidFill>
                  <a:srgbClr val="242424"/>
                </a:solidFill>
                <a:effectLst/>
                <a:latin typeface="Yu Gothic UI" panose="020B0500000000000000" pitchFamily="50" charset="-128"/>
                <a:ea typeface="Yu Gothic UI" panose="020B0500000000000000" pitchFamily="50" charset="-128"/>
              </a:rPr>
              <a:t>10</a:t>
            </a:r>
            <a:r>
              <a:rPr lang="ja-JP" altLang="en-US" b="0" i="0" dirty="0">
                <a:solidFill>
                  <a:srgbClr val="242424"/>
                </a:solidFill>
                <a:effectLst/>
                <a:latin typeface="Yu Gothic UI" panose="020B0500000000000000" pitchFamily="50" charset="-128"/>
                <a:ea typeface="Yu Gothic UI" panose="020B0500000000000000" pitchFamily="50" charset="-128"/>
              </a:rPr>
              <a:t>年後、このまま</a:t>
            </a:r>
            <a:r>
              <a:rPr lang="en-US" altLang="ja-JP" b="0" i="0" dirty="0">
                <a:solidFill>
                  <a:srgbClr val="242424"/>
                </a:solidFill>
                <a:effectLst/>
                <a:latin typeface="Yu Gothic UI" panose="020B0500000000000000" pitchFamily="50" charset="-128"/>
                <a:ea typeface="Yu Gothic UI" panose="020B0500000000000000" pitchFamily="50" charset="-128"/>
              </a:rPr>
              <a:t>AI</a:t>
            </a:r>
            <a:r>
              <a:rPr lang="ja-JP" altLang="en-US" b="0" i="0" dirty="0">
                <a:solidFill>
                  <a:srgbClr val="242424"/>
                </a:solidFill>
                <a:effectLst/>
                <a:latin typeface="Yu Gothic UI" panose="020B0500000000000000" pitchFamily="50" charset="-128"/>
                <a:ea typeface="Yu Gothic UI" panose="020B0500000000000000" pitchFamily="50" charset="-128"/>
              </a:rPr>
              <a:t>が進化したら社会や仕事がどのように変化するか、考察してください。</a:t>
            </a:r>
            <a:endParaRPr lang="ja-JP" altLang="en-US" dirty="0"/>
          </a:p>
        </p:txBody>
      </p:sp>
    </p:spTree>
    <p:extLst>
      <p:ext uri="{BB962C8B-B14F-4D97-AF65-F5344CB8AC3E}">
        <p14:creationId xmlns:p14="http://schemas.microsoft.com/office/powerpoint/2010/main" val="1507142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EBDA48-DFB4-AA23-475E-6C380D0C9A95}"/>
              </a:ext>
            </a:extLst>
          </p:cNvPr>
          <p:cNvSpPr>
            <a:spLocks noGrp="1"/>
          </p:cNvSpPr>
          <p:nvPr>
            <p:ph type="title"/>
          </p:nvPr>
        </p:nvSpPr>
        <p:spPr/>
        <p:txBody>
          <a:bodyPr/>
          <a:lstStyle/>
          <a:p>
            <a:r>
              <a:rPr lang="ja-JP" altLang="en-US" dirty="0"/>
              <a:t>レポート課題</a:t>
            </a:r>
            <a:endParaRPr kumimoji="1" lang="ja-JP" altLang="en-US" dirty="0"/>
          </a:p>
        </p:txBody>
      </p:sp>
      <p:sp>
        <p:nvSpPr>
          <p:cNvPr id="3" name="コンテンツ プレースホルダー 2">
            <a:extLst>
              <a:ext uri="{FF2B5EF4-FFF2-40B4-BE49-F238E27FC236}">
                <a16:creationId xmlns:a16="http://schemas.microsoft.com/office/drawing/2014/main" id="{ED7EA90A-724B-05F0-B092-49CFA1CEBB02}"/>
              </a:ext>
            </a:extLst>
          </p:cNvPr>
          <p:cNvSpPr>
            <a:spLocks noGrp="1"/>
          </p:cNvSpPr>
          <p:nvPr>
            <p:ph sz="quarter" idx="13"/>
          </p:nvPr>
        </p:nvSpPr>
        <p:spPr/>
        <p:txBody>
          <a:bodyPr>
            <a:normAutofit fontScale="85000" lnSpcReduction="10000"/>
          </a:bodyPr>
          <a:lstStyle/>
          <a:p>
            <a:pPr marL="457200" indent="-457200">
              <a:buFont typeface="+mj-lt"/>
              <a:buAutoNum type="arabicPeriod" startAt="4"/>
            </a:pPr>
            <a:r>
              <a:rPr kumimoji="1" lang="ja-JP" altLang="en-US" dirty="0"/>
              <a:t>考察</a:t>
            </a:r>
            <a:endParaRPr kumimoji="1" lang="en-US" altLang="ja-JP" dirty="0"/>
          </a:p>
          <a:p>
            <a:pPr marL="0" indent="0">
              <a:buNone/>
            </a:pPr>
            <a:r>
              <a:rPr lang="ja-JP" altLang="en-US" b="0" i="0" dirty="0">
                <a:solidFill>
                  <a:srgbClr val="242424"/>
                </a:solidFill>
                <a:effectLst/>
                <a:latin typeface="Yu Gothic UI" panose="020B0500000000000000" pitchFamily="50" charset="-128"/>
                <a:ea typeface="Yu Gothic UI" panose="020B0500000000000000" pitchFamily="50" charset="-128"/>
              </a:rPr>
              <a:t>次の説明を</a:t>
            </a:r>
            <a:r>
              <a:rPr lang="en-US" altLang="ja-JP" b="0" i="0" dirty="0">
                <a:solidFill>
                  <a:srgbClr val="242424"/>
                </a:solidFill>
                <a:effectLst/>
                <a:latin typeface="Yu Gothic UI" panose="020B0500000000000000" pitchFamily="50" charset="-128"/>
                <a:ea typeface="Yu Gothic UI" panose="020B0500000000000000" pitchFamily="50" charset="-128"/>
              </a:rPr>
              <a:t>3</a:t>
            </a:r>
            <a:r>
              <a:rPr lang="ja-JP" altLang="en-US" b="0" i="0" dirty="0">
                <a:solidFill>
                  <a:srgbClr val="242424"/>
                </a:solidFill>
                <a:effectLst/>
                <a:latin typeface="Yu Gothic UI" panose="020B0500000000000000" pitchFamily="50" charset="-128"/>
                <a:ea typeface="Yu Gothic UI" panose="020B0500000000000000" pitchFamily="50" charset="-128"/>
              </a:rPr>
              <a:t>行以上で考察してください</a:t>
            </a:r>
            <a:r>
              <a:rPr lang="en-US" altLang="ja-JP" b="0" i="0" dirty="0">
                <a:solidFill>
                  <a:srgbClr val="242424"/>
                </a:solidFill>
                <a:effectLst/>
                <a:latin typeface="Yu Gothic UI" panose="020B0500000000000000" pitchFamily="50" charset="-128"/>
                <a:ea typeface="Yu Gothic UI" panose="020B0500000000000000" pitchFamily="50" charset="-128"/>
              </a:rPr>
              <a:t>)</a:t>
            </a:r>
            <a:br>
              <a:rPr lang="ja-JP" altLang="en-US" dirty="0"/>
            </a:br>
            <a:r>
              <a:rPr lang="ja-JP" altLang="en-US" b="0" i="0" dirty="0">
                <a:solidFill>
                  <a:srgbClr val="242424"/>
                </a:solidFill>
                <a:effectLst/>
                <a:latin typeface="Yu Gothic UI" panose="020B0500000000000000" pitchFamily="50" charset="-128"/>
                <a:ea typeface="Yu Gothic UI" panose="020B0500000000000000" pitchFamily="50" charset="-128"/>
              </a:rPr>
              <a:t>　最近の</a:t>
            </a:r>
            <a:r>
              <a:rPr lang="en-US" altLang="ja-JP" b="0" i="0" dirty="0">
                <a:solidFill>
                  <a:srgbClr val="242424"/>
                </a:solidFill>
                <a:effectLst/>
                <a:latin typeface="Yu Gothic UI" panose="020B0500000000000000" pitchFamily="50" charset="-128"/>
                <a:ea typeface="Yu Gothic UI" panose="020B0500000000000000" pitchFamily="50" charset="-128"/>
              </a:rPr>
              <a:t>AI</a:t>
            </a:r>
            <a:r>
              <a:rPr lang="ja-JP" altLang="en-US" b="0" i="0" dirty="0">
                <a:solidFill>
                  <a:srgbClr val="242424"/>
                </a:solidFill>
                <a:effectLst/>
                <a:latin typeface="Yu Gothic UI" panose="020B0500000000000000" pitchFamily="50" charset="-128"/>
                <a:ea typeface="Yu Gothic UI" panose="020B0500000000000000" pitchFamily="50" charset="-128"/>
              </a:rPr>
              <a:t>の進化は著しく、</a:t>
            </a:r>
            <a:r>
              <a:rPr lang="en-US" altLang="ja-JP" b="0" i="0" dirty="0" err="1">
                <a:solidFill>
                  <a:srgbClr val="242424"/>
                </a:solidFill>
                <a:effectLst/>
                <a:latin typeface="Yu Gothic UI" panose="020B0500000000000000" pitchFamily="50" charset="-128"/>
                <a:ea typeface="Yu Gothic UI" panose="020B0500000000000000" pitchFamily="50" charset="-128"/>
              </a:rPr>
              <a:t>chatGPT</a:t>
            </a:r>
            <a:r>
              <a:rPr lang="ja-JP" altLang="en-US" b="0" i="0" dirty="0">
                <a:solidFill>
                  <a:srgbClr val="242424"/>
                </a:solidFill>
                <a:effectLst/>
                <a:latin typeface="Yu Gothic UI" panose="020B0500000000000000" pitchFamily="50" charset="-128"/>
                <a:ea typeface="Yu Gothic UI" panose="020B0500000000000000" pitchFamily="50" charset="-128"/>
              </a:rPr>
              <a:t>が生成したプログラムも要望通りの効果を持った状態で実行できるまでの精度を持っています</a:t>
            </a:r>
            <a:br>
              <a:rPr lang="ja-JP" altLang="en-US" dirty="0"/>
            </a:br>
            <a:r>
              <a:rPr lang="ja-JP" altLang="en-US" b="0" i="0" dirty="0">
                <a:solidFill>
                  <a:srgbClr val="242424"/>
                </a:solidFill>
                <a:effectLst/>
                <a:latin typeface="Yu Gothic UI" panose="020B0500000000000000" pitchFamily="50" charset="-128"/>
                <a:ea typeface="Yu Gothic UI" panose="020B0500000000000000" pitchFamily="50" charset="-128"/>
              </a:rPr>
              <a:t>　要望に対してメッセージを送ってくれる</a:t>
            </a:r>
            <a:r>
              <a:rPr lang="en-US" altLang="ja-JP" b="0" i="0" dirty="0" err="1">
                <a:solidFill>
                  <a:srgbClr val="242424"/>
                </a:solidFill>
                <a:effectLst/>
                <a:latin typeface="Yu Gothic UI" panose="020B0500000000000000" pitchFamily="50" charset="-128"/>
                <a:ea typeface="Yu Gothic UI" panose="020B0500000000000000" pitchFamily="50" charset="-128"/>
              </a:rPr>
              <a:t>chatGPT</a:t>
            </a:r>
            <a:r>
              <a:rPr lang="ja-JP" altLang="en-US" b="0" i="0" dirty="0">
                <a:solidFill>
                  <a:srgbClr val="242424"/>
                </a:solidFill>
                <a:effectLst/>
                <a:latin typeface="Yu Gothic UI" panose="020B0500000000000000" pitchFamily="50" charset="-128"/>
                <a:ea typeface="Yu Gothic UI" panose="020B0500000000000000" pitchFamily="50" charset="-128"/>
              </a:rPr>
              <a:t>のほかに</a:t>
            </a:r>
            <a:r>
              <a:rPr lang="en-US" altLang="ja-JP" b="0" i="0" dirty="0" err="1">
                <a:solidFill>
                  <a:srgbClr val="242424"/>
                </a:solidFill>
                <a:effectLst/>
                <a:latin typeface="Yu Gothic UI" panose="020B0500000000000000" pitchFamily="50" charset="-128"/>
                <a:ea typeface="Yu Gothic UI" panose="020B0500000000000000" pitchFamily="50" charset="-128"/>
              </a:rPr>
              <a:t>novelAI</a:t>
            </a:r>
            <a:r>
              <a:rPr lang="ja-JP" altLang="en-US" b="0" i="0" dirty="0">
                <a:solidFill>
                  <a:srgbClr val="242424"/>
                </a:solidFill>
                <a:effectLst/>
                <a:latin typeface="Yu Gothic UI" panose="020B0500000000000000" pitchFamily="50" charset="-128"/>
                <a:ea typeface="Yu Gothic UI" panose="020B0500000000000000" pitchFamily="50" charset="-128"/>
              </a:rPr>
              <a:t>を使用したイラストや、あるキャラクターに好きなセリフを言わせることができるほどに進化してます</a:t>
            </a:r>
            <a:br>
              <a:rPr lang="ja-JP" altLang="en-US" dirty="0"/>
            </a:br>
            <a:r>
              <a:rPr lang="ja-JP" altLang="en-US" b="0" i="0" dirty="0">
                <a:solidFill>
                  <a:srgbClr val="242424"/>
                </a:solidFill>
                <a:effectLst/>
                <a:latin typeface="Yu Gothic UI" panose="020B0500000000000000" pitchFamily="50" charset="-128"/>
                <a:ea typeface="Yu Gothic UI" panose="020B0500000000000000" pitchFamily="50" charset="-128"/>
              </a:rPr>
              <a:t>　</a:t>
            </a:r>
            <a:r>
              <a:rPr lang="en-US" altLang="ja-JP" b="0" i="0" dirty="0">
                <a:solidFill>
                  <a:srgbClr val="242424"/>
                </a:solidFill>
                <a:effectLst/>
                <a:latin typeface="Yu Gothic UI" panose="020B0500000000000000" pitchFamily="50" charset="-128"/>
                <a:ea typeface="Yu Gothic UI" panose="020B0500000000000000" pitchFamily="50" charset="-128"/>
              </a:rPr>
              <a:t>10</a:t>
            </a:r>
            <a:r>
              <a:rPr lang="ja-JP" altLang="en-US" b="0" i="0" dirty="0">
                <a:solidFill>
                  <a:srgbClr val="242424"/>
                </a:solidFill>
                <a:effectLst/>
                <a:latin typeface="Yu Gothic UI" panose="020B0500000000000000" pitchFamily="50" charset="-128"/>
                <a:ea typeface="Yu Gothic UI" panose="020B0500000000000000" pitchFamily="50" charset="-128"/>
              </a:rPr>
              <a:t>年後、このまま</a:t>
            </a:r>
            <a:r>
              <a:rPr lang="en-US" altLang="ja-JP" b="0" i="0" dirty="0">
                <a:solidFill>
                  <a:srgbClr val="242424"/>
                </a:solidFill>
                <a:effectLst/>
                <a:latin typeface="Yu Gothic UI" panose="020B0500000000000000" pitchFamily="50" charset="-128"/>
                <a:ea typeface="Yu Gothic UI" panose="020B0500000000000000" pitchFamily="50" charset="-128"/>
              </a:rPr>
              <a:t>AI</a:t>
            </a:r>
            <a:r>
              <a:rPr lang="ja-JP" altLang="en-US" b="0" i="0" dirty="0">
                <a:solidFill>
                  <a:srgbClr val="242424"/>
                </a:solidFill>
                <a:effectLst/>
                <a:latin typeface="Yu Gothic UI" panose="020B0500000000000000" pitchFamily="50" charset="-128"/>
                <a:ea typeface="Yu Gothic UI" panose="020B0500000000000000" pitchFamily="50" charset="-128"/>
              </a:rPr>
              <a:t>が進化したら社会や仕事がどのように変化するか、あなたの意見を考察してください</a:t>
            </a:r>
            <a:br>
              <a:rPr lang="ja-JP" altLang="en-US" dirty="0"/>
            </a:br>
            <a:endParaRPr kumimoji="1" lang="en-US" altLang="ja-JP" dirty="0"/>
          </a:p>
          <a:p>
            <a:pPr marL="0" indent="0">
              <a:buNone/>
            </a:pPr>
            <a:endParaRPr kumimoji="1" lang="en-US" altLang="ja-JP" dirty="0"/>
          </a:p>
          <a:p>
            <a:pPr marL="457200" indent="-457200">
              <a:buFont typeface="+mj-lt"/>
              <a:buAutoNum type="arabicPeriod" startAt="5"/>
            </a:pPr>
            <a:r>
              <a:rPr lang="ja-JP" altLang="en-US" dirty="0"/>
              <a:t>感想</a:t>
            </a:r>
            <a:endParaRPr kumimoji="1" lang="ja-JP" altLang="en-US" dirty="0"/>
          </a:p>
        </p:txBody>
      </p:sp>
    </p:spTree>
    <p:extLst>
      <p:ext uri="{BB962C8B-B14F-4D97-AF65-F5344CB8AC3E}">
        <p14:creationId xmlns:p14="http://schemas.microsoft.com/office/powerpoint/2010/main" val="2794545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EBDA48-DFB4-AA23-475E-6C380D0C9A95}"/>
              </a:ext>
            </a:extLst>
          </p:cNvPr>
          <p:cNvSpPr>
            <a:spLocks noGrp="1"/>
          </p:cNvSpPr>
          <p:nvPr>
            <p:ph type="title"/>
          </p:nvPr>
        </p:nvSpPr>
        <p:spPr/>
        <p:txBody>
          <a:bodyPr/>
          <a:lstStyle/>
          <a:p>
            <a:r>
              <a:rPr lang="ja-JP" altLang="en-US" dirty="0"/>
              <a:t>レポート課題について</a:t>
            </a:r>
            <a:endParaRPr kumimoji="1" lang="ja-JP" altLang="en-US" dirty="0"/>
          </a:p>
        </p:txBody>
      </p:sp>
      <p:sp>
        <p:nvSpPr>
          <p:cNvPr id="3" name="コンテンツ プレースホルダー 2">
            <a:extLst>
              <a:ext uri="{FF2B5EF4-FFF2-40B4-BE49-F238E27FC236}">
                <a16:creationId xmlns:a16="http://schemas.microsoft.com/office/drawing/2014/main" id="{ED7EA90A-724B-05F0-B092-49CFA1CEBB02}"/>
              </a:ext>
            </a:extLst>
          </p:cNvPr>
          <p:cNvSpPr>
            <a:spLocks noGrp="1"/>
          </p:cNvSpPr>
          <p:nvPr>
            <p:ph sz="quarter" idx="13"/>
          </p:nvPr>
        </p:nvSpPr>
        <p:spPr/>
        <p:txBody>
          <a:bodyPr>
            <a:normAutofit/>
          </a:bodyPr>
          <a:lstStyle/>
          <a:p>
            <a:r>
              <a:rPr kumimoji="1" lang="ja-JP" altLang="en-US" sz="2400" dirty="0">
                <a:latin typeface="+mj-ea"/>
                <a:ea typeface="+mj-ea"/>
              </a:rPr>
              <a:t>作成形式</a:t>
            </a:r>
            <a:endParaRPr kumimoji="1" lang="en-US" altLang="ja-JP" sz="2400" dirty="0">
              <a:latin typeface="+mj-ea"/>
              <a:ea typeface="+mj-ea"/>
            </a:endParaRPr>
          </a:p>
          <a:p>
            <a:pPr marL="0" indent="0">
              <a:buNone/>
            </a:pPr>
            <a:r>
              <a:rPr lang="en-US" altLang="ja-JP" sz="2400" dirty="0">
                <a:latin typeface="+mj-ea"/>
                <a:ea typeface="+mj-ea"/>
              </a:rPr>
              <a:t>	</a:t>
            </a:r>
            <a:r>
              <a:rPr lang="ja-JP" altLang="en-US" sz="2400" dirty="0">
                <a:latin typeface="+mj-ea"/>
                <a:ea typeface="+mj-ea"/>
              </a:rPr>
              <a:t>自由</a:t>
            </a:r>
            <a:endParaRPr kumimoji="1" lang="en-US" altLang="ja-JP" sz="2400" dirty="0">
              <a:latin typeface="+mj-ea"/>
              <a:ea typeface="+mj-ea"/>
            </a:endParaRPr>
          </a:p>
          <a:p>
            <a:r>
              <a:rPr lang="ja-JP" altLang="en-US" sz="2400" dirty="0">
                <a:latin typeface="+mj-ea"/>
                <a:ea typeface="+mj-ea"/>
              </a:rPr>
              <a:t>提出方法</a:t>
            </a:r>
            <a:endParaRPr lang="en-US" altLang="ja-JP" sz="2400" dirty="0">
              <a:latin typeface="+mj-ea"/>
              <a:ea typeface="+mj-ea"/>
            </a:endParaRPr>
          </a:p>
          <a:p>
            <a:pPr marL="0" indent="0">
              <a:buNone/>
            </a:pPr>
            <a:r>
              <a:rPr lang="en-US" altLang="ja-JP" sz="2400" dirty="0">
                <a:latin typeface="+mj-ea"/>
                <a:ea typeface="+mj-ea"/>
              </a:rPr>
              <a:t>	</a:t>
            </a:r>
            <a:r>
              <a:rPr lang="ja-JP" altLang="en-US" sz="2400" dirty="0">
                <a:latin typeface="+mj-ea"/>
                <a:ea typeface="+mj-ea"/>
              </a:rPr>
              <a:t>紙媒体</a:t>
            </a:r>
            <a:endParaRPr lang="en-US" altLang="ja-JP" sz="2400" dirty="0">
              <a:latin typeface="+mj-ea"/>
              <a:ea typeface="+mj-ea"/>
            </a:endParaRPr>
          </a:p>
          <a:p>
            <a:r>
              <a:rPr kumimoji="1" lang="ja-JP" altLang="en-US" sz="2400" dirty="0">
                <a:latin typeface="+mj-ea"/>
                <a:ea typeface="+mj-ea"/>
              </a:rPr>
              <a:t>提出期限</a:t>
            </a:r>
            <a:endParaRPr kumimoji="1" lang="en-US" altLang="ja-JP" sz="2400" dirty="0">
              <a:latin typeface="+mj-ea"/>
              <a:ea typeface="+mj-ea"/>
            </a:endParaRPr>
          </a:p>
          <a:p>
            <a:pPr marL="0" indent="0">
              <a:buNone/>
            </a:pPr>
            <a:r>
              <a:rPr lang="en-US" altLang="ja-JP" sz="2400" dirty="0">
                <a:latin typeface="+mj-ea"/>
                <a:ea typeface="+mj-ea"/>
              </a:rPr>
              <a:t>	</a:t>
            </a:r>
            <a:r>
              <a:rPr lang="en-US" altLang="ja-JP" sz="2400" b="0" i="0" dirty="0">
                <a:solidFill>
                  <a:srgbClr val="242424"/>
                </a:solidFill>
                <a:effectLst/>
                <a:latin typeface="+mj-ea"/>
                <a:ea typeface="+mj-ea"/>
              </a:rPr>
              <a:t>6/7(</a:t>
            </a:r>
            <a:r>
              <a:rPr lang="ja-JP" altLang="en-US" sz="2400" b="0" i="0" dirty="0">
                <a:solidFill>
                  <a:srgbClr val="242424"/>
                </a:solidFill>
                <a:effectLst/>
                <a:latin typeface="+mj-ea"/>
                <a:ea typeface="+mj-ea"/>
              </a:rPr>
              <a:t>水</a:t>
            </a:r>
            <a:r>
              <a:rPr lang="en-US" altLang="ja-JP" sz="2400" b="0" i="0" dirty="0">
                <a:solidFill>
                  <a:srgbClr val="242424"/>
                </a:solidFill>
                <a:effectLst/>
                <a:latin typeface="+mj-ea"/>
                <a:ea typeface="+mj-ea"/>
              </a:rPr>
              <a:t>)</a:t>
            </a:r>
            <a:endParaRPr kumimoji="1" lang="ja-JP" altLang="en-US" sz="2400" dirty="0">
              <a:latin typeface="+mj-ea"/>
              <a:ea typeface="+mj-ea"/>
            </a:endParaRPr>
          </a:p>
        </p:txBody>
      </p:sp>
    </p:spTree>
    <p:extLst>
      <p:ext uri="{BB962C8B-B14F-4D97-AF65-F5344CB8AC3E}">
        <p14:creationId xmlns:p14="http://schemas.microsoft.com/office/powerpoint/2010/main" val="408194312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メイン イベント">
  <a:themeElements>
    <a:clrScheme name="メイン イベント">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メイン イベント">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メイン イベント">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メイン イベント</Template>
  <TotalTime>54</TotalTime>
  <Words>365</Words>
  <Application>Microsoft Office PowerPoint</Application>
  <PresentationFormat>ワイド画面</PresentationFormat>
  <Paragraphs>39</Paragraphs>
  <Slides>10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ＭＳ Ｐゴシック</vt:lpstr>
      <vt:lpstr>Yu Gothic UI</vt:lpstr>
      <vt:lpstr>Arial</vt:lpstr>
      <vt:lpstr>Impact</vt:lpstr>
      <vt:lpstr>メイン イベント</vt:lpstr>
      <vt:lpstr>Webプログラミング</vt:lpstr>
      <vt:lpstr>PowerPoint プレゼンテーション</vt:lpstr>
      <vt:lpstr>PowerPoint プレゼンテーション</vt:lpstr>
      <vt:lpstr>レポート課題</vt:lpstr>
      <vt:lpstr>レポート課題</vt:lpstr>
      <vt:lpstr>レポート課題</vt:lpstr>
      <vt:lpstr>レポート課題</vt:lpstr>
      <vt:lpstr>レポート課題</vt:lpstr>
      <vt:lpstr>レポート課題について</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Webプログラミング</dc:title>
  <dc:creator>関口 雄太</dc:creator>
  <cp:lastModifiedBy>関口 雄太</cp:lastModifiedBy>
  <cp:revision>1</cp:revision>
  <dcterms:created xsi:type="dcterms:W3CDTF">2023-05-17T01:42:42Z</dcterms:created>
  <dcterms:modified xsi:type="dcterms:W3CDTF">2023-05-17T02:37:11Z</dcterms:modified>
</cp:coreProperties>
</file>