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sldIdLst>
    <p:sldId id="257" r:id="rId2"/>
    <p:sldId id="272" r:id="rId3"/>
    <p:sldId id="312" r:id="rId4"/>
    <p:sldId id="346" r:id="rId5"/>
    <p:sldId id="357" r:id="rId6"/>
    <p:sldId id="358" r:id="rId7"/>
    <p:sldId id="366" r:id="rId8"/>
    <p:sldId id="367" r:id="rId9"/>
    <p:sldId id="368" r:id="rId10"/>
    <p:sldId id="370" r:id="rId11"/>
    <p:sldId id="371" r:id="rId12"/>
    <p:sldId id="372" r:id="rId13"/>
    <p:sldId id="373" r:id="rId14"/>
    <p:sldId id="37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4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90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9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41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0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65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6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38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9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3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3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5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7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02BF28-F6CC-443C-BEEA-D26146FACEB8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AD2335-019D-4CB9-B8B4-FC667AEE4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 rot="21420000">
            <a:off x="-15100" y="761347"/>
            <a:ext cx="11642837" cy="2943999"/>
          </a:xfrm>
        </p:spPr>
        <p:txBody>
          <a:bodyPr>
            <a:noAutofit/>
          </a:bodyPr>
          <a:lstStyle/>
          <a:p>
            <a:r>
              <a:rPr kumimoji="1" lang="en-US" altLang="ja-JP" sz="96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Web</a:t>
            </a:r>
            <a:r>
              <a:rPr lang="ja-JP" altLang="en-US" sz="96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プログラミング</a:t>
            </a:r>
            <a:endParaRPr kumimoji="1" lang="ja-JP" altLang="en-US" sz="96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4684428" y="4987889"/>
            <a:ext cx="1833213" cy="949955"/>
          </a:xfrm>
        </p:spPr>
        <p:txBody>
          <a:bodyPr/>
          <a:lstStyle/>
          <a:p>
            <a:r>
              <a:rPr kumimoji="1"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加藤大輔</a:t>
            </a:r>
          </a:p>
        </p:txBody>
      </p:sp>
    </p:spTree>
    <p:extLst>
      <p:ext uri="{BB962C8B-B14F-4D97-AF65-F5344CB8AC3E}">
        <p14:creationId xmlns:p14="http://schemas.microsoft.com/office/powerpoint/2010/main" val="194511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02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「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script02.js</a:t>
            </a: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」を作成して次のプログラムを入力する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952624"/>
            <a:ext cx="9620704" cy="4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2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03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実行例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次のよう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枠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だけの図形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四角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を描画する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58" y="2366734"/>
            <a:ext cx="5242263" cy="41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2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03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「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script03.js</a:t>
            </a: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」を作成して次のプログラムを入力する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27"/>
          <a:stretch/>
        </p:blipFill>
        <p:spPr>
          <a:xfrm>
            <a:off x="545458" y="1908328"/>
            <a:ext cx="10689748" cy="43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4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04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実行例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次のよう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パス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を使用して図形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四角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を描画する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58" y="2227642"/>
            <a:ext cx="5800499" cy="46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04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「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script04.js</a:t>
            </a: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」を作成して次のプログラムを入力する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58" y="1748517"/>
            <a:ext cx="8703356" cy="50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13190"/>
            <a:ext cx="10396882" cy="1151965"/>
          </a:xfrm>
        </p:spPr>
        <p:txBody>
          <a:bodyPr/>
          <a:lstStyle/>
          <a:p>
            <a:r>
              <a:rPr lang="ja-JP" altLang="en-US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目次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7975" y="1265155"/>
            <a:ext cx="10394707" cy="3894058"/>
          </a:xfrm>
        </p:spPr>
        <p:txBody>
          <a:bodyPr anchor="t">
            <a:normAutofit/>
          </a:bodyPr>
          <a:lstStyle/>
          <a:p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エレメントの追加</a:t>
            </a:r>
            <a:endParaRPr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  <a:p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(.js)</a:t>
            </a:r>
            <a:b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図形の追加</a:t>
            </a:r>
            <a: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半透明の図形の追加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パスを使用した図形の追加</a:t>
            </a:r>
            <a:endParaRPr kumimoji="1" lang="en-US" altLang="ja-JP" sz="2800" cap="none" smtClean="0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7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0716" y="259772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エレメントの追加</a:t>
            </a:r>
            <a:endParaRPr kumimoji="1" lang="en-US" altLang="ja-JP" sz="54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9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エレメントの追加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実行例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左クリックでエレメントが追加され右クリックで削除される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633B698-5CA7-14E6-39E6-5C9812AA0A36}"/>
              </a:ext>
            </a:extLst>
          </p:cNvPr>
          <p:cNvCxnSpPr>
            <a:cxnSpLocks/>
          </p:cNvCxnSpPr>
          <p:nvPr/>
        </p:nvCxnSpPr>
        <p:spPr>
          <a:xfrm>
            <a:off x="5466735" y="3744284"/>
            <a:ext cx="6292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23900" r="64056" b="34342"/>
          <a:stretch/>
        </p:blipFill>
        <p:spPr>
          <a:xfrm>
            <a:off x="457123" y="2296484"/>
            <a:ext cx="4676775" cy="2895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26099" r="64495" b="43681"/>
          <a:stretch/>
        </p:blipFill>
        <p:spPr>
          <a:xfrm>
            <a:off x="6385974" y="2821434"/>
            <a:ext cx="4619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0716" y="259772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 altLang="ja-JP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lang="ja-JP" altLang="en-US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endParaRPr kumimoji="1" lang="en-US" altLang="ja-JP" sz="5400" cap="none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21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01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実行例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次のよう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に図形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四角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を描画する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" t="16209" r="64349" b="18132"/>
          <a:stretch/>
        </p:blipFill>
        <p:spPr>
          <a:xfrm>
            <a:off x="3705225" y="2305050"/>
            <a:ext cx="46386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8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01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Canvas01(</a:t>
            </a: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配布用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).jpg</a:t>
            </a: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と同じプログラムを記入する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1713292"/>
            <a:ext cx="7905751" cy="48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2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01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メモ帳を使用して新たに「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script01.js</a:t>
            </a: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」を作成して</a:t>
            </a:r>
            <a: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/>
            </a:r>
            <a:br>
              <a:rPr kumimoji="1"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kumimoji="1"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次のプログラムを入力する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0" y="3015116"/>
            <a:ext cx="10564294" cy="25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7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1892" y="42081"/>
            <a:ext cx="10396882" cy="1151965"/>
          </a:xfrm>
        </p:spPr>
        <p:txBody>
          <a:bodyPr>
            <a:normAutofit/>
          </a:bodyPr>
          <a:lstStyle/>
          <a:p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Canvas</a:t>
            </a:r>
            <a:r>
              <a:rPr kumimoji="1" lang="ja-JP" altLang="en-US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の追加</a:t>
            </a:r>
            <a:r>
              <a:rPr kumimoji="1" lang="en-US" altLang="ja-JP" sz="54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02</a:t>
            </a:r>
            <a:endParaRPr kumimoji="1" lang="ja-JP" altLang="en-US"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24286" y="1075677"/>
            <a:ext cx="11532093" cy="5468645"/>
          </a:xfrm>
        </p:spPr>
        <p:txBody>
          <a:bodyPr anchor="t">
            <a:normAutofit/>
          </a:bodyPr>
          <a:lstStyle/>
          <a:p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r>
              <a:rPr kumimoji="1"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実行例</a:t>
            </a:r>
            <a: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*</a:t>
            </a:r>
            <a:br>
              <a:rPr kumimoji="1" lang="en-US" altLang="ja-JP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</a:b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次のよう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に</a:t>
            </a:r>
            <a:r>
              <a:rPr lang="ja-JP" altLang="en-US" sz="2800" cap="none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半透明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の図形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(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四角</a:t>
            </a:r>
            <a:r>
              <a:rPr lang="en-US" altLang="ja-JP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)</a:t>
            </a:r>
            <a:r>
              <a:rPr lang="ja-JP" altLang="en-US" sz="2800" cap="none" smtClean="0">
                <a:latin typeface="FOT-スキップ Std E" panose="02020800000000000000" pitchFamily="18" charset="-128"/>
                <a:ea typeface="FOT-スキップ Std E" panose="02020800000000000000" pitchFamily="18" charset="-128"/>
              </a:rPr>
              <a:t>を描画する</a:t>
            </a:r>
            <a:endParaRPr lang="en-US" altLang="ja-JP" sz="2400" b="1" u="sng" cap="none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スキップ Std E" panose="02020800000000000000" pitchFamily="18" charset="-128"/>
              <a:ea typeface="FOT-スキップ Std E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45" y="2620022"/>
            <a:ext cx="4924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07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ワイド画面</PresentationFormat>
  <Paragraphs>27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FOT-スキップ Std E</vt:lpstr>
      <vt:lpstr>ＭＳ Ｐゴシック</vt:lpstr>
      <vt:lpstr>Arial</vt:lpstr>
      <vt:lpstr>Impact</vt:lpstr>
      <vt:lpstr>メイン イベント</vt:lpstr>
      <vt:lpstr>Webプログラミング</vt:lpstr>
      <vt:lpstr>目次</vt:lpstr>
      <vt:lpstr>エレメントの追加</vt:lpstr>
      <vt:lpstr>エレメントの追加</vt:lpstr>
      <vt:lpstr>Canvasの追加</vt:lpstr>
      <vt:lpstr>Canvasの追加01</vt:lpstr>
      <vt:lpstr>Canvasの追加01</vt:lpstr>
      <vt:lpstr>Canvasの追加01</vt:lpstr>
      <vt:lpstr>Canvasの追加02</vt:lpstr>
      <vt:lpstr>Canvasの追加02</vt:lpstr>
      <vt:lpstr>Canvasの追加03</vt:lpstr>
      <vt:lpstr>Canvasの追加03</vt:lpstr>
      <vt:lpstr>Canvasの追加04</vt:lpstr>
      <vt:lpstr>Canvasの追加04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2023-05-08T00:24:57Z</dcterms:created>
  <dcterms:modified xsi:type="dcterms:W3CDTF">2023-06-12T01:16:25Z</dcterms:modified>
</cp:coreProperties>
</file>