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C7C7"/>
    <a:srgbClr val="E0E0E0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4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439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03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549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6828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69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098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501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799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8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40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39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41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35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61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20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05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26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A4E19E-E831-45BE-A99D-3834AD8023F2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05160C9-CF7D-4883-AD3E-3323A1981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71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ADD03A-8837-10EE-2FCA-0377B59F1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プレゼンについて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F3C4776-4FF7-2844-0442-96E857A99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71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CD22BF-3900-D9E0-9108-692FA2B59D2D}"/>
              </a:ext>
            </a:extLst>
          </p:cNvPr>
          <p:cNvSpPr txBox="1"/>
          <p:nvPr/>
        </p:nvSpPr>
        <p:spPr>
          <a:xfrm>
            <a:off x="685800" y="685800"/>
            <a:ext cx="998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 smtClean="0">
                <a:solidFill>
                  <a:srgbClr val="C00000"/>
                </a:solidFill>
                <a:latin typeface="+mj-lt"/>
              </a:rPr>
              <a:t>Web</a:t>
            </a:r>
            <a:r>
              <a:rPr lang="ja-JP" altLang="en-US" sz="5400" dirty="0" smtClean="0">
                <a:solidFill>
                  <a:srgbClr val="C00000"/>
                </a:solidFill>
                <a:latin typeface="+mj-lt"/>
              </a:rPr>
              <a:t>ページの紹介をプレゼン</a:t>
            </a:r>
            <a:endParaRPr kumimoji="1" lang="ja-JP" altLang="en-US" sz="5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4D829DF-5F20-F1FD-2E0B-1CFBDADB7CB7}"/>
              </a:ext>
            </a:extLst>
          </p:cNvPr>
          <p:cNvSpPr txBox="1"/>
          <p:nvPr/>
        </p:nvSpPr>
        <p:spPr>
          <a:xfrm>
            <a:off x="685800" y="2520596"/>
            <a:ext cx="787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000" dirty="0" smtClean="0">
                <a:solidFill>
                  <a:srgbClr val="C00000"/>
                </a:solidFill>
                <a:latin typeface="+mj-lt"/>
              </a:rPr>
              <a:t>日程：</a:t>
            </a:r>
            <a:r>
              <a:rPr lang="en-US" altLang="ja-JP" sz="4000" dirty="0" smtClean="0">
                <a:solidFill>
                  <a:srgbClr val="C00000"/>
                </a:solidFill>
                <a:latin typeface="+mj-lt"/>
              </a:rPr>
              <a:t>6</a:t>
            </a:r>
            <a:r>
              <a:rPr lang="ja-JP" altLang="en-US" sz="4000" dirty="0" smtClean="0">
                <a:solidFill>
                  <a:srgbClr val="C00000"/>
                </a:solidFill>
                <a:latin typeface="+mj-lt"/>
              </a:rPr>
              <a:t>月</a:t>
            </a:r>
            <a:r>
              <a:rPr lang="en-US" altLang="ja-JP" sz="4000" dirty="0" smtClean="0">
                <a:solidFill>
                  <a:srgbClr val="C00000"/>
                </a:solidFill>
                <a:latin typeface="+mj-lt"/>
              </a:rPr>
              <a:t>26</a:t>
            </a:r>
            <a:r>
              <a:rPr lang="ja-JP" altLang="en-US" sz="4000" dirty="0" smtClean="0">
                <a:solidFill>
                  <a:srgbClr val="C00000"/>
                </a:solidFill>
                <a:latin typeface="+mj-lt"/>
              </a:rPr>
              <a:t>日</a:t>
            </a:r>
            <a:r>
              <a:rPr lang="en-US" altLang="ja-JP" sz="4000" dirty="0" smtClean="0">
                <a:solidFill>
                  <a:srgbClr val="C00000"/>
                </a:solidFill>
                <a:latin typeface="+mj-lt"/>
              </a:rPr>
              <a:t>3</a:t>
            </a:r>
            <a:r>
              <a:rPr lang="ja-JP" altLang="en-US" sz="4000" dirty="0" smtClean="0">
                <a:solidFill>
                  <a:srgbClr val="C00000"/>
                </a:solidFill>
                <a:latin typeface="+mj-lt"/>
              </a:rPr>
              <a:t>限目</a:t>
            </a:r>
            <a:endParaRPr lang="en-US" altLang="ja-JP" sz="4000" dirty="0" smtClean="0">
              <a:solidFill>
                <a:srgbClr val="C00000"/>
              </a:solidFill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000" dirty="0" smtClean="0">
                <a:solidFill>
                  <a:srgbClr val="C00000"/>
                </a:solidFill>
                <a:latin typeface="+mj-lt"/>
              </a:rPr>
              <a:t>時間：</a:t>
            </a:r>
            <a:r>
              <a:rPr lang="en-US" altLang="ja-JP" sz="4000" dirty="0" smtClean="0">
                <a:solidFill>
                  <a:srgbClr val="C00000"/>
                </a:solidFill>
                <a:latin typeface="+mj-lt"/>
              </a:rPr>
              <a:t>2</a:t>
            </a:r>
            <a:r>
              <a:rPr lang="ja-JP" altLang="en-US" sz="4000" dirty="0" smtClean="0">
                <a:solidFill>
                  <a:srgbClr val="C00000"/>
                </a:solidFill>
                <a:latin typeface="+mj-lt"/>
              </a:rPr>
              <a:t>分程度</a:t>
            </a:r>
            <a:endParaRPr lang="en-US" altLang="ja-JP" sz="4000" dirty="0" smtClean="0">
              <a:solidFill>
                <a:srgbClr val="C00000"/>
              </a:solidFill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 smtClean="0">
                <a:solidFill>
                  <a:srgbClr val="C00000"/>
                </a:solidFill>
                <a:latin typeface="+mj-lt"/>
              </a:rPr>
              <a:t>目安：</a:t>
            </a:r>
            <a:r>
              <a:rPr kumimoji="1" lang="en-US" altLang="ja-JP" sz="4000" dirty="0" smtClean="0">
                <a:solidFill>
                  <a:srgbClr val="C00000"/>
                </a:solidFill>
                <a:latin typeface="+mj-lt"/>
              </a:rPr>
              <a:t>P</a:t>
            </a:r>
            <a:r>
              <a:rPr kumimoji="1" lang="en-US" altLang="ja-JP" sz="4000" dirty="0" smtClean="0">
                <a:solidFill>
                  <a:srgbClr val="C00000"/>
                </a:solidFill>
                <a:latin typeface="+mj-lt"/>
              </a:rPr>
              <a:t>owerPoint</a:t>
            </a:r>
            <a:r>
              <a:rPr kumimoji="1" lang="ja-JP" altLang="en-US" sz="4000" dirty="0" smtClean="0">
                <a:solidFill>
                  <a:srgbClr val="C00000"/>
                </a:solidFill>
                <a:latin typeface="+mj-lt"/>
              </a:rPr>
              <a:t>　</a:t>
            </a:r>
            <a:r>
              <a:rPr kumimoji="1" lang="en-US" altLang="ja-JP" sz="4000" dirty="0" smtClean="0">
                <a:solidFill>
                  <a:srgbClr val="C00000"/>
                </a:solidFill>
                <a:latin typeface="+mj-lt"/>
              </a:rPr>
              <a:t>5</a:t>
            </a:r>
            <a:r>
              <a:rPr kumimoji="1" lang="ja-JP" altLang="en-US" sz="4000" dirty="0" smtClean="0">
                <a:solidFill>
                  <a:srgbClr val="C00000"/>
                </a:solidFill>
                <a:latin typeface="+mj-lt"/>
              </a:rPr>
              <a:t>枚程度</a:t>
            </a:r>
            <a:endParaRPr kumimoji="1" lang="ja-JP" altLang="en-US" sz="4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8407400" y="1803400"/>
            <a:ext cx="1701800" cy="717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表紙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407400" y="2661326"/>
            <a:ext cx="1701800" cy="717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407400" y="3519252"/>
            <a:ext cx="1701800" cy="717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407400" y="4377178"/>
            <a:ext cx="1701800" cy="717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407400" y="5235103"/>
            <a:ext cx="1701800" cy="717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おわり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48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CD22BF-3900-D9E0-9108-692FA2B59D2D}"/>
              </a:ext>
            </a:extLst>
          </p:cNvPr>
          <p:cNvSpPr txBox="1"/>
          <p:nvPr/>
        </p:nvSpPr>
        <p:spPr>
          <a:xfrm>
            <a:off x="685800" y="685800"/>
            <a:ext cx="998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smtClean="0">
                <a:solidFill>
                  <a:srgbClr val="C00000"/>
                </a:solidFill>
              </a:rPr>
              <a:t>PowerPoint</a:t>
            </a:r>
            <a:r>
              <a:rPr kumimoji="1" lang="ja-JP" altLang="en-US" sz="5400" dirty="0" smtClean="0">
                <a:solidFill>
                  <a:srgbClr val="C00000"/>
                </a:solidFill>
              </a:rPr>
              <a:t>の書き方について①</a:t>
            </a:r>
            <a:endParaRPr kumimoji="1" lang="ja-JP" altLang="en-US" sz="5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4D829DF-5F20-F1FD-2E0B-1CFBDADB7CB7}"/>
              </a:ext>
            </a:extLst>
          </p:cNvPr>
          <p:cNvSpPr txBox="1"/>
          <p:nvPr/>
        </p:nvSpPr>
        <p:spPr>
          <a:xfrm>
            <a:off x="685800" y="2520596"/>
            <a:ext cx="787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C00000"/>
                </a:solidFill>
                <a:latin typeface="+mj-lt"/>
              </a:rPr>
              <a:t>基本構成</a:t>
            </a:r>
            <a:endParaRPr kumimoji="1" lang="en-US" altLang="ja-JP" sz="4000" dirty="0" smtClean="0">
              <a:solidFill>
                <a:srgbClr val="C00000"/>
              </a:solidFill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 smtClean="0">
                <a:solidFill>
                  <a:srgbClr val="C00000"/>
                </a:solidFill>
                <a:latin typeface="+mj-lt"/>
              </a:rPr>
              <a:t>表紙　</a:t>
            </a:r>
            <a:r>
              <a:rPr kumimoji="1" lang="ja-JP" altLang="en-US" sz="2000" dirty="0" smtClean="0">
                <a:solidFill>
                  <a:srgbClr val="C00000"/>
                </a:solidFill>
                <a:latin typeface="+mj-lt"/>
              </a:rPr>
              <a:t>題名、年組番、氏名</a:t>
            </a:r>
            <a:endParaRPr kumimoji="1" lang="en-US" altLang="ja-JP" sz="4000" dirty="0" smtClean="0">
              <a:solidFill>
                <a:srgbClr val="C00000"/>
              </a:solidFill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 smtClean="0">
                <a:solidFill>
                  <a:srgbClr val="C00000"/>
                </a:solidFill>
                <a:latin typeface="+mj-lt"/>
              </a:rPr>
              <a:t>目次　</a:t>
            </a:r>
            <a:r>
              <a:rPr kumimoji="1" lang="ja-JP" altLang="en-US" sz="2000" dirty="0" smtClean="0">
                <a:solidFill>
                  <a:srgbClr val="C00000"/>
                </a:solidFill>
                <a:latin typeface="+mj-lt"/>
              </a:rPr>
              <a:t>見出しの一覧</a:t>
            </a:r>
            <a:endParaRPr kumimoji="1" lang="en-US" altLang="ja-JP" sz="2000" dirty="0" smtClean="0">
              <a:solidFill>
                <a:srgbClr val="C00000"/>
              </a:solidFill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 smtClean="0">
                <a:solidFill>
                  <a:srgbClr val="C00000"/>
                </a:solidFill>
                <a:latin typeface="+mj-lt"/>
              </a:rPr>
              <a:t>内容　</a:t>
            </a:r>
            <a:r>
              <a:rPr kumimoji="1" lang="ja-JP" altLang="en-US" sz="2000" dirty="0" smtClean="0">
                <a:solidFill>
                  <a:srgbClr val="C00000"/>
                </a:solidFill>
                <a:latin typeface="+mj-lt"/>
              </a:rPr>
              <a:t>すべてのスライドに見出しを付ける</a:t>
            </a:r>
            <a:endParaRPr kumimoji="1" lang="en-US" altLang="ja-JP" sz="2000" dirty="0" smtClean="0">
              <a:solidFill>
                <a:srgbClr val="C00000"/>
              </a:solidFill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 smtClean="0">
                <a:solidFill>
                  <a:srgbClr val="C00000"/>
                </a:solidFill>
                <a:latin typeface="+mj-lt"/>
              </a:rPr>
              <a:t>参考文献　</a:t>
            </a:r>
            <a:r>
              <a:rPr kumimoji="1" lang="ja-JP" altLang="en-US" sz="2000" dirty="0" smtClean="0">
                <a:solidFill>
                  <a:srgbClr val="C00000"/>
                </a:solidFill>
                <a:latin typeface="+mj-lt"/>
              </a:rPr>
              <a:t>著者・出版</a:t>
            </a:r>
            <a:r>
              <a:rPr kumimoji="1" lang="ja-JP" altLang="en-US" sz="2000" dirty="0" smtClean="0">
                <a:solidFill>
                  <a:srgbClr val="C00000"/>
                </a:solidFill>
              </a:rPr>
              <a:t>・論文・閲覧日（最後に見た日）</a:t>
            </a:r>
            <a:endParaRPr kumimoji="1" lang="en-US" altLang="ja-JP" sz="4000" dirty="0" smtClean="0">
              <a:solidFill>
                <a:srgbClr val="C00000"/>
              </a:solidFill>
              <a:latin typeface="+mj-lt"/>
            </a:endParaRPr>
          </a:p>
          <a:p>
            <a:endParaRPr kumimoji="1" lang="ja-JP" altLang="en-US" sz="4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8407400" y="1803400"/>
            <a:ext cx="1701800" cy="717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表紙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407400" y="2661326"/>
            <a:ext cx="1701800" cy="717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目次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407400" y="3519252"/>
            <a:ext cx="1701800" cy="717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内容</a:t>
            </a:r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407400" y="4377178"/>
            <a:ext cx="1701800" cy="717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内容</a:t>
            </a:r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407400" y="5235103"/>
            <a:ext cx="1701800" cy="717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おわり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359564" y="3877850"/>
            <a:ext cx="38977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altLang="ja-JP" sz="1400" dirty="0">
                <a:solidFill>
                  <a:srgbClr val="C00000"/>
                </a:solidFill>
              </a:rPr>
              <a:t>Web</a:t>
            </a:r>
            <a:r>
              <a:rPr lang="ja-JP" altLang="en-US" sz="1400" dirty="0">
                <a:solidFill>
                  <a:srgbClr val="C00000"/>
                </a:solidFill>
              </a:rPr>
              <a:t>ページの紹介を</a:t>
            </a:r>
            <a:r>
              <a:rPr lang="ja-JP" altLang="en-US" sz="1400" dirty="0" smtClean="0">
                <a:solidFill>
                  <a:srgbClr val="C00000"/>
                </a:solidFill>
              </a:rPr>
              <a:t>プレゼン</a:t>
            </a:r>
            <a:endParaRPr lang="en-US" altLang="ja-JP" sz="1400" dirty="0" smtClean="0">
              <a:solidFill>
                <a:srgbClr val="C00000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kumimoji="1" lang="en-US" altLang="ja-JP" sz="1400" dirty="0" smtClean="0">
                <a:solidFill>
                  <a:srgbClr val="C00000"/>
                </a:solidFill>
              </a:rPr>
              <a:t>PowerPoint</a:t>
            </a:r>
            <a:r>
              <a:rPr kumimoji="1" lang="ja-JP" altLang="en-US" sz="1400" dirty="0">
                <a:solidFill>
                  <a:srgbClr val="C00000"/>
                </a:solidFill>
              </a:rPr>
              <a:t>の書き方に</a:t>
            </a:r>
            <a:r>
              <a:rPr kumimoji="1" lang="ja-JP" altLang="en-US" sz="1400" dirty="0" smtClean="0">
                <a:solidFill>
                  <a:srgbClr val="C00000"/>
                </a:solidFill>
              </a:rPr>
              <a:t>ついて　など</a:t>
            </a:r>
            <a:endParaRPr kumimoji="1" lang="ja-JP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89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CD22BF-3900-D9E0-9108-692FA2B59D2D}"/>
              </a:ext>
            </a:extLst>
          </p:cNvPr>
          <p:cNvSpPr txBox="1"/>
          <p:nvPr/>
        </p:nvSpPr>
        <p:spPr>
          <a:xfrm>
            <a:off x="685800" y="685800"/>
            <a:ext cx="998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smtClean="0">
                <a:solidFill>
                  <a:srgbClr val="C00000"/>
                </a:solidFill>
              </a:rPr>
              <a:t>PowerPoint</a:t>
            </a:r>
            <a:r>
              <a:rPr kumimoji="1" lang="ja-JP" altLang="en-US" sz="5400" dirty="0" smtClean="0">
                <a:solidFill>
                  <a:srgbClr val="C00000"/>
                </a:solidFill>
              </a:rPr>
              <a:t>の書き方について②</a:t>
            </a:r>
            <a:endParaRPr kumimoji="1" lang="ja-JP" altLang="en-US" sz="5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4D829DF-5F20-F1FD-2E0B-1CFBDADB7CB7}"/>
              </a:ext>
            </a:extLst>
          </p:cNvPr>
          <p:cNvSpPr txBox="1"/>
          <p:nvPr/>
        </p:nvSpPr>
        <p:spPr>
          <a:xfrm>
            <a:off x="685800" y="1818633"/>
            <a:ext cx="787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C00000"/>
                </a:solidFill>
                <a:latin typeface="+mj-lt"/>
              </a:rPr>
              <a:t>図表の基本　（例）</a:t>
            </a:r>
            <a:endParaRPr kumimoji="1" lang="ja-JP" altLang="en-US" sz="40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1026" name="Picture 2" descr="chatGPTとは何か解説。SEOとの関係についても解説 - GDX：グローバルDX（ジーディーエックス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821" y="2556782"/>
            <a:ext cx="3656157" cy="205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4D829DF-5F20-F1FD-2E0B-1CFBDADB7CB7}"/>
              </a:ext>
            </a:extLst>
          </p:cNvPr>
          <p:cNvSpPr txBox="1"/>
          <p:nvPr/>
        </p:nvSpPr>
        <p:spPr>
          <a:xfrm>
            <a:off x="1739900" y="4613370"/>
            <a:ext cx="787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C00000"/>
                </a:solidFill>
                <a:latin typeface="+mj-lt"/>
              </a:rPr>
              <a:t>図１</a:t>
            </a:r>
            <a:r>
              <a:rPr kumimoji="1" lang="en-US" altLang="ja-JP" sz="2800" dirty="0" smtClean="0">
                <a:solidFill>
                  <a:srgbClr val="C00000"/>
                </a:solidFill>
                <a:latin typeface="+mj-lt"/>
              </a:rPr>
              <a:t>		</a:t>
            </a:r>
            <a:r>
              <a:rPr kumimoji="1" lang="ja-JP" altLang="en-US" sz="2800" dirty="0" smtClean="0">
                <a:solidFill>
                  <a:srgbClr val="C00000"/>
                </a:solidFill>
                <a:latin typeface="+mj-lt"/>
              </a:rPr>
              <a:t>チャット</a:t>
            </a:r>
            <a:r>
              <a:rPr kumimoji="1" lang="en-US" altLang="ja-JP" sz="2800" dirty="0" smtClean="0">
                <a:solidFill>
                  <a:srgbClr val="C00000"/>
                </a:solidFill>
                <a:latin typeface="+mj-lt"/>
              </a:rPr>
              <a:t>GPT</a:t>
            </a:r>
            <a:r>
              <a:rPr kumimoji="1" lang="ja-JP" altLang="en-US" sz="2800" dirty="0" smtClean="0">
                <a:solidFill>
                  <a:srgbClr val="C00000"/>
                </a:solidFill>
                <a:latin typeface="+mj-lt"/>
              </a:rPr>
              <a:t>のロゴ</a:t>
            </a:r>
            <a:endParaRPr kumimoji="1" lang="ja-JP" altLang="en-US" sz="2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4D829DF-5F20-F1FD-2E0B-1CFBDADB7CB7}"/>
              </a:ext>
            </a:extLst>
          </p:cNvPr>
          <p:cNvSpPr txBox="1"/>
          <p:nvPr/>
        </p:nvSpPr>
        <p:spPr>
          <a:xfrm>
            <a:off x="3699163" y="5136590"/>
            <a:ext cx="787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C00000"/>
                </a:solidFill>
                <a:latin typeface="+mj-lt"/>
              </a:rPr>
              <a:t>参考：</a:t>
            </a:r>
            <a:r>
              <a:rPr lang="en-US" altLang="ja-JP" dirty="0" err="1" smtClean="0">
                <a:solidFill>
                  <a:srgbClr val="C00000"/>
                </a:solidFill>
              </a:rPr>
              <a:t>chatGPT</a:t>
            </a:r>
            <a:r>
              <a:rPr lang="ja-JP" altLang="en-US" dirty="0">
                <a:solidFill>
                  <a:srgbClr val="C00000"/>
                </a:solidFill>
              </a:rPr>
              <a:t>とは何か</a:t>
            </a:r>
            <a:r>
              <a:rPr lang="ja-JP" altLang="en-US" dirty="0" smtClean="0">
                <a:solidFill>
                  <a:srgbClr val="C00000"/>
                </a:solidFill>
              </a:rPr>
              <a:t>解説　　</a:t>
            </a:r>
            <a:r>
              <a:rPr lang="en-US" altLang="ja-JP" sz="1400" dirty="0">
                <a:solidFill>
                  <a:srgbClr val="C00000"/>
                </a:solidFill>
              </a:rPr>
              <a:t>https://</a:t>
            </a:r>
            <a:r>
              <a:rPr lang="en-US" altLang="ja-JP" sz="1400" dirty="0" smtClean="0">
                <a:solidFill>
                  <a:srgbClr val="C00000"/>
                </a:solidFill>
              </a:rPr>
              <a:t>gdx-j.com/column/globaleting/chatgpt/whatischatgpt</a:t>
            </a:r>
            <a:r>
              <a:rPr lang="en-US" altLang="ja-JP" sz="1400" dirty="0">
                <a:solidFill>
                  <a:srgbClr val="C00000"/>
                </a:solidFill>
              </a:rPr>
              <a:t>/</a:t>
            </a:r>
            <a:endParaRPr lang="ja-JP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4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CD22BF-3900-D9E0-9108-692FA2B59D2D}"/>
              </a:ext>
            </a:extLst>
          </p:cNvPr>
          <p:cNvSpPr txBox="1"/>
          <p:nvPr/>
        </p:nvSpPr>
        <p:spPr>
          <a:xfrm>
            <a:off x="685800" y="685800"/>
            <a:ext cx="998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smtClean="0">
                <a:solidFill>
                  <a:srgbClr val="C00000"/>
                </a:solidFill>
              </a:rPr>
              <a:t>PowerPoint</a:t>
            </a:r>
            <a:r>
              <a:rPr kumimoji="1" lang="ja-JP" altLang="en-US" sz="5400" dirty="0" smtClean="0">
                <a:solidFill>
                  <a:srgbClr val="C00000"/>
                </a:solidFill>
              </a:rPr>
              <a:t>の書き方について③</a:t>
            </a:r>
            <a:endParaRPr kumimoji="1" lang="ja-JP" altLang="en-US" sz="5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4D829DF-5F20-F1FD-2E0B-1CFBDADB7CB7}"/>
              </a:ext>
            </a:extLst>
          </p:cNvPr>
          <p:cNvSpPr txBox="1"/>
          <p:nvPr/>
        </p:nvSpPr>
        <p:spPr>
          <a:xfrm>
            <a:off x="685800" y="1818633"/>
            <a:ext cx="787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C00000"/>
                </a:solidFill>
                <a:latin typeface="+mj-lt"/>
              </a:rPr>
              <a:t>デザインについて</a:t>
            </a:r>
            <a:endParaRPr kumimoji="1" lang="ja-JP" altLang="en-US" sz="4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4D829DF-5F20-F1FD-2E0B-1CFBDADB7CB7}"/>
              </a:ext>
            </a:extLst>
          </p:cNvPr>
          <p:cNvSpPr txBox="1"/>
          <p:nvPr/>
        </p:nvSpPr>
        <p:spPr>
          <a:xfrm>
            <a:off x="685800" y="2736022"/>
            <a:ext cx="7874000" cy="1384995"/>
          </a:xfrm>
          <a:prstGeom prst="rect">
            <a:avLst/>
          </a:prstGeom>
          <a:noFill/>
          <a:effectLst>
            <a:outerShdw blurRad="50800" dist="698500" dir="5400000" sx="172000" sy="172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2800" dirty="0" smtClean="0">
                <a:solidFill>
                  <a:srgbClr val="C00000"/>
                </a:solidFill>
                <a:latin typeface="+mj-lt"/>
              </a:rPr>
              <a:t>統一されたデザインならお好みで</a:t>
            </a:r>
            <a:r>
              <a:rPr kumimoji="1" lang="en-US" altLang="ja-JP" sz="2800" dirty="0" smtClean="0">
                <a:solidFill>
                  <a:srgbClr val="C00000"/>
                </a:solidFill>
                <a:latin typeface="+mj-lt"/>
              </a:rPr>
              <a:t>OK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solidFill>
                  <a:srgbClr val="FF0000"/>
                </a:solidFill>
                <a:latin typeface="+mj-lt"/>
              </a:rPr>
              <a:t>派手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j-lt"/>
              </a:rPr>
              <a:t>な色彩や</a:t>
            </a:r>
            <a:r>
              <a:rPr kumimoji="1" lang="ja-JP" altLang="en-US" sz="2800" b="1" dirty="0" smtClean="0">
                <a:ln w="25400">
                  <a:solidFill>
                    <a:srgbClr val="FFFF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表示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j-lt"/>
              </a:rPr>
              <a:t>は避けよう</a:t>
            </a:r>
            <a:endParaRPr kumimoji="1" lang="en-US" altLang="ja-JP" sz="2800" dirty="0" smtClean="0">
              <a:solidFill>
                <a:srgbClr val="FF0000"/>
              </a:solidFill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2800" dirty="0" smtClean="0">
                <a:solidFill>
                  <a:srgbClr val="C7C7C7"/>
                </a:solidFill>
                <a:latin typeface="+mj-lt"/>
              </a:rPr>
              <a:t>背景と近い色は避けよう</a:t>
            </a:r>
            <a:endParaRPr kumimoji="1" lang="ja-JP" altLang="en-US" sz="2800" dirty="0">
              <a:solidFill>
                <a:srgbClr val="C7C7C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13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CD22BF-3900-D9E0-9108-692FA2B59D2D}"/>
              </a:ext>
            </a:extLst>
          </p:cNvPr>
          <p:cNvSpPr txBox="1"/>
          <p:nvPr/>
        </p:nvSpPr>
        <p:spPr>
          <a:xfrm>
            <a:off x="685800" y="685800"/>
            <a:ext cx="998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smtClean="0">
                <a:solidFill>
                  <a:srgbClr val="C00000"/>
                </a:solidFill>
              </a:rPr>
              <a:t>PowerPoint</a:t>
            </a:r>
            <a:r>
              <a:rPr kumimoji="1" lang="ja-JP" altLang="en-US" sz="5400" dirty="0" smtClean="0">
                <a:solidFill>
                  <a:srgbClr val="C00000"/>
                </a:solidFill>
              </a:rPr>
              <a:t>の書き方について④</a:t>
            </a:r>
            <a:endParaRPr kumimoji="1" lang="ja-JP" altLang="en-US" sz="5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4D829DF-5F20-F1FD-2E0B-1CFBDADB7CB7}"/>
              </a:ext>
            </a:extLst>
          </p:cNvPr>
          <p:cNvSpPr txBox="1"/>
          <p:nvPr/>
        </p:nvSpPr>
        <p:spPr>
          <a:xfrm>
            <a:off x="685800" y="1818633"/>
            <a:ext cx="787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C00000"/>
                </a:solidFill>
                <a:latin typeface="+mj-lt"/>
              </a:rPr>
              <a:t>アニメーションについて</a:t>
            </a:r>
            <a:endParaRPr kumimoji="1" lang="ja-JP" altLang="en-US" sz="4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4D829DF-5F20-F1FD-2E0B-1CFBDADB7CB7}"/>
              </a:ext>
            </a:extLst>
          </p:cNvPr>
          <p:cNvSpPr txBox="1"/>
          <p:nvPr/>
        </p:nvSpPr>
        <p:spPr>
          <a:xfrm>
            <a:off x="685800" y="2736022"/>
            <a:ext cx="7874000" cy="523220"/>
          </a:xfrm>
          <a:prstGeom prst="rect">
            <a:avLst/>
          </a:prstGeom>
          <a:noFill/>
          <a:effectLst>
            <a:outerShdw blurRad="50800" dist="698500" dir="5400000" sx="172000" sy="172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2800" dirty="0" smtClean="0">
                <a:solidFill>
                  <a:srgbClr val="C00000"/>
                </a:solidFill>
                <a:latin typeface="+mj-lt"/>
              </a:rPr>
              <a:t>適度につける</a:t>
            </a:r>
            <a:endParaRPr kumimoji="1" lang="en-US" altLang="ja-JP" sz="2800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85800" y="3290786"/>
            <a:ext cx="3169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solidFill>
                  <a:srgbClr val="C00000"/>
                </a:solidFill>
              </a:rPr>
              <a:t>つけすぎに注意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2457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mph" presetSubtype="0" fill="remove" grpId="2" nodeType="clickEffect">
                                  <p:stCondLst>
                                    <p:cond delay="9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2" grpId="0"/>
      <p:bldP spid="2" grpId="1"/>
      <p:bldP spid="2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CD22BF-3900-D9E0-9108-692FA2B59D2D}"/>
              </a:ext>
            </a:extLst>
          </p:cNvPr>
          <p:cNvSpPr txBox="1"/>
          <p:nvPr/>
        </p:nvSpPr>
        <p:spPr>
          <a:xfrm>
            <a:off x="685800" y="685800"/>
            <a:ext cx="998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smtClean="0">
                <a:solidFill>
                  <a:srgbClr val="C00000"/>
                </a:solidFill>
              </a:rPr>
              <a:t>PowerPoint</a:t>
            </a:r>
            <a:r>
              <a:rPr kumimoji="1" lang="ja-JP" altLang="en-US" sz="5400" dirty="0" smtClean="0">
                <a:solidFill>
                  <a:srgbClr val="C00000"/>
                </a:solidFill>
              </a:rPr>
              <a:t>の書き方について⑤</a:t>
            </a:r>
            <a:endParaRPr kumimoji="1" lang="ja-JP" altLang="en-US" sz="5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4D829DF-5F20-F1FD-2E0B-1CFBDADB7CB7}"/>
              </a:ext>
            </a:extLst>
          </p:cNvPr>
          <p:cNvSpPr txBox="1"/>
          <p:nvPr/>
        </p:nvSpPr>
        <p:spPr>
          <a:xfrm>
            <a:off x="685800" y="1818633"/>
            <a:ext cx="787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C00000"/>
                </a:solidFill>
                <a:latin typeface="+mj-lt"/>
              </a:rPr>
              <a:t>文を書かない</a:t>
            </a:r>
            <a:endParaRPr kumimoji="1" lang="ja-JP" altLang="en-US" sz="4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4D829DF-5F20-F1FD-2E0B-1CFBDADB7CB7}"/>
              </a:ext>
            </a:extLst>
          </p:cNvPr>
          <p:cNvSpPr txBox="1"/>
          <p:nvPr/>
        </p:nvSpPr>
        <p:spPr>
          <a:xfrm>
            <a:off x="685800" y="2736022"/>
            <a:ext cx="8641080" cy="1938992"/>
          </a:xfrm>
          <a:prstGeom prst="rect">
            <a:avLst/>
          </a:prstGeom>
          <a:noFill/>
          <a:effectLst>
            <a:outerShdw blurRad="50800" dist="698500" dir="5400000" sx="172000" sy="172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C00000"/>
                </a:solidFill>
                <a:latin typeface="+mj-lt"/>
              </a:rPr>
              <a:t>スライドはプレゼンに添える資料であり、「見せる」ものです。読み物になってしまわないように注意しましょう。こんなに長い分を、解説を聞きながら目で追うことはできません。書いたところで読んでもらえなければ意味がありませんね。最低限、見てほしいポイントを押さえて、箇条書きで羅列するようにしましょう。</a:t>
            </a:r>
            <a:endParaRPr kumimoji="1" lang="en-US" altLang="ja-JP" sz="2400" dirty="0" smtClean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039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イン イベント">
  <a:themeElements>
    <a:clrScheme name="メイン イベント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メイン イベント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メイン イベント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メイン イベント</Template>
  <TotalTime>140</TotalTime>
  <Words>250</Words>
  <Application>Microsoft Office PowerPoint</Application>
  <PresentationFormat>ワイド画面</PresentationFormat>
  <Paragraphs>36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Impact</vt:lpstr>
      <vt:lpstr>メイン イベント</vt:lpstr>
      <vt:lpstr>プレゼンについて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Webプログラミング</dc:title>
  <dc:creator>関口 雄太</dc:creator>
  <cp:lastModifiedBy>埼玉県教育委員会</cp:lastModifiedBy>
  <cp:revision>10</cp:revision>
  <dcterms:created xsi:type="dcterms:W3CDTF">2023-06-20T21:58:08Z</dcterms:created>
  <dcterms:modified xsi:type="dcterms:W3CDTF">2023-06-21T02:50:59Z</dcterms:modified>
</cp:coreProperties>
</file>