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3" r:id="rId8"/>
    <p:sldId id="268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3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3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82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69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9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50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8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0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41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6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20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26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DD03A-8837-10EE-2FCA-0377B59F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プログラミング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3C4776-4FF7-2844-0442-96E857A99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71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772427" y="685799"/>
            <a:ext cx="90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C00000"/>
                </a:solidFill>
              </a:rPr>
              <a:t>直線と多角形　</a:t>
            </a:r>
            <a:r>
              <a:rPr kumimoji="1" lang="ja-JP" altLang="en-US" sz="2800" dirty="0">
                <a:solidFill>
                  <a:srgbClr val="C00000"/>
                </a:solidFill>
              </a:rPr>
              <a:t>次のスクリプトを書いて実行</a:t>
            </a:r>
            <a:endParaRPr kumimoji="1" lang="en-US" altLang="ja-JP" sz="5400" dirty="0">
              <a:solidFill>
                <a:srgbClr val="C0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BDB645-2122-0DFD-ED49-F1AB77C58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28912" r="5466" b="15505"/>
          <a:stretch/>
        </p:blipFill>
        <p:spPr>
          <a:xfrm>
            <a:off x="772427" y="1609129"/>
            <a:ext cx="9211545" cy="391289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199515" y="5232770"/>
            <a:ext cx="23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ea"/>
                <a:ea typeface="+mj-ea"/>
              </a:rPr>
              <a:t>}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971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772427" y="685799"/>
            <a:ext cx="90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C00000"/>
                </a:solidFill>
              </a:rPr>
              <a:t>直線と多角形　</a:t>
            </a:r>
            <a:r>
              <a:rPr kumimoji="1" lang="ja-JP" altLang="en-US" sz="2800" dirty="0">
                <a:solidFill>
                  <a:srgbClr val="C00000"/>
                </a:solidFill>
              </a:rPr>
              <a:t>次のスクリプトを書いて実行</a:t>
            </a:r>
            <a:endParaRPr kumimoji="1" lang="en-US" altLang="ja-JP" sz="5400" dirty="0">
              <a:solidFill>
                <a:srgbClr val="C0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871C345-B3B3-769F-7121-1605C5910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3" t="33333" r="5639" b="14883"/>
          <a:stretch/>
        </p:blipFill>
        <p:spPr>
          <a:xfrm>
            <a:off x="772427" y="1609129"/>
            <a:ext cx="9784878" cy="381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3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772427" y="685799"/>
            <a:ext cx="90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C00000"/>
                </a:solidFill>
              </a:rPr>
              <a:t>直線と多角形　</a:t>
            </a:r>
            <a:r>
              <a:rPr kumimoji="1" lang="ja-JP" altLang="en-US" sz="2800" dirty="0">
                <a:solidFill>
                  <a:srgbClr val="C00000"/>
                </a:solidFill>
              </a:rPr>
              <a:t>次のスクリプトを書いて実行</a:t>
            </a:r>
            <a:endParaRPr kumimoji="1" lang="en-US" altLang="ja-JP" sz="5400" dirty="0">
              <a:solidFill>
                <a:srgbClr val="C0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9B3E37-455F-926D-5DE3-E47FECEE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3" t="25000" r="14453" b="10000"/>
          <a:stretch/>
        </p:blipFill>
        <p:spPr>
          <a:xfrm>
            <a:off x="772427" y="0"/>
            <a:ext cx="1067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694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C00000"/>
                </a:solidFill>
                <a:latin typeface="+mj-lt"/>
              </a:rPr>
              <a:t>本題の前に</a:t>
            </a:r>
            <a:endParaRPr kumimoji="1" lang="ja-JP" altLang="en-US" sz="5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2520596"/>
            <a:ext cx="985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>
                <a:solidFill>
                  <a:srgbClr val="C00000"/>
                </a:solidFill>
                <a:latin typeface="+mj-lt"/>
              </a:rPr>
              <a:t>前回の</a:t>
            </a:r>
            <a:r>
              <a:rPr lang="en-US" altLang="ja-JP" sz="4000" dirty="0">
                <a:solidFill>
                  <a:srgbClr val="C00000"/>
                </a:solidFill>
                <a:latin typeface="+mj-lt"/>
              </a:rPr>
              <a:t>HTML</a:t>
            </a:r>
            <a:r>
              <a:rPr lang="ja-JP" altLang="en-US" sz="4000" dirty="0">
                <a:solidFill>
                  <a:srgbClr val="C00000"/>
                </a:solidFill>
                <a:latin typeface="+mj-lt"/>
              </a:rPr>
              <a:t>について</a:t>
            </a:r>
            <a:endParaRPr lang="en-US" altLang="ja-JP" sz="4000" dirty="0">
              <a:solidFill>
                <a:srgbClr val="C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>
                <a:solidFill>
                  <a:srgbClr val="C00000"/>
                </a:solidFill>
                <a:latin typeface="+mj-lt"/>
              </a:rPr>
              <a:t>書いたスクリプトの管理について</a:t>
            </a:r>
          </a:p>
        </p:txBody>
      </p:sp>
    </p:spTree>
    <p:extLst>
      <p:ext uri="{BB962C8B-B14F-4D97-AF65-F5344CB8AC3E}">
        <p14:creationId xmlns:p14="http://schemas.microsoft.com/office/powerpoint/2010/main" val="342548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8EB47-A825-0518-B2EE-4EB5B6EC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C6B94-EBEC-F552-1976-8B4F1FF690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AB0CFD-C3DE-A80D-80ED-F7A7DCF66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0" t="19723" r="28721" b="26844"/>
          <a:stretch/>
        </p:blipFill>
        <p:spPr>
          <a:xfrm>
            <a:off x="466725" y="0"/>
            <a:ext cx="11041216" cy="685800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4BC1E59-CAFB-7079-3994-A30065E68EC2}"/>
              </a:ext>
            </a:extLst>
          </p:cNvPr>
          <p:cNvCxnSpPr>
            <a:cxnSpLocks/>
          </p:cNvCxnSpPr>
          <p:nvPr/>
        </p:nvCxnSpPr>
        <p:spPr>
          <a:xfrm>
            <a:off x="876300" y="3390900"/>
            <a:ext cx="914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694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rgbClr val="C00000"/>
                </a:solidFill>
                <a:latin typeface="+mj-lt"/>
              </a:rPr>
              <a:t>script.js</a:t>
            </a:r>
            <a:r>
              <a:rPr kumimoji="1" lang="ja-JP" altLang="en-US" sz="5400" dirty="0">
                <a:solidFill>
                  <a:srgbClr val="C00000"/>
                </a:solidFill>
                <a:latin typeface="+mj-lt"/>
              </a:rPr>
              <a:t>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2520596"/>
            <a:ext cx="985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solidFill>
                  <a:srgbClr val="C00000"/>
                </a:solidFill>
                <a:latin typeface="+mj-lt"/>
              </a:rPr>
              <a:t>HTML</a:t>
            </a:r>
            <a:r>
              <a:rPr lang="ja-JP" altLang="en-US" sz="4000" dirty="0">
                <a:solidFill>
                  <a:srgbClr val="C00000"/>
                </a:solidFill>
                <a:latin typeface="+mj-lt"/>
              </a:rPr>
              <a:t>　　</a:t>
            </a:r>
            <a:r>
              <a:rPr lang="ja-JP" altLang="en-US" sz="4000" dirty="0">
                <a:latin typeface="+mj-lt"/>
              </a:rPr>
              <a:t>←</a:t>
            </a:r>
            <a:r>
              <a:rPr lang="ja-JP" altLang="en-US" sz="4000" dirty="0">
                <a:solidFill>
                  <a:srgbClr val="C00000"/>
                </a:solidFill>
                <a:latin typeface="+mj-lt"/>
              </a:rPr>
              <a:t>　　　</a:t>
            </a:r>
            <a:r>
              <a:rPr lang="en-US" altLang="ja-JP" sz="4000" dirty="0">
                <a:solidFill>
                  <a:srgbClr val="C00000"/>
                </a:solidFill>
                <a:latin typeface="+mj-lt"/>
              </a:rPr>
              <a:t>Java Script</a:t>
            </a:r>
            <a:endParaRPr kumimoji="1" lang="ja-JP" alt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B4D3AD-2013-7DA9-D444-5C6AED9AD5F2}"/>
              </a:ext>
            </a:extLst>
          </p:cNvPr>
          <p:cNvSpPr txBox="1"/>
          <p:nvPr/>
        </p:nvSpPr>
        <p:spPr>
          <a:xfrm>
            <a:off x="3937000" y="3106299"/>
            <a:ext cx="62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j-lt"/>
              </a:rPr>
              <a:t>こっちを上書きして編集してきた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75ECAA-6216-F737-6402-6FBF06F90578}"/>
              </a:ext>
            </a:extLst>
          </p:cNvPr>
          <p:cNvSpPr txBox="1"/>
          <p:nvPr/>
        </p:nvSpPr>
        <p:spPr>
          <a:xfrm>
            <a:off x="2247900" y="2286795"/>
            <a:ext cx="12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lt"/>
              </a:rPr>
              <a:t>定義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99CBCE-D4FD-783D-6700-7C491873BF8C}"/>
              </a:ext>
            </a:extLst>
          </p:cNvPr>
          <p:cNvSpPr txBox="1"/>
          <p:nvPr/>
        </p:nvSpPr>
        <p:spPr>
          <a:xfrm>
            <a:off x="2984500" y="3662894"/>
            <a:ext cx="622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3200" dirty="0">
                <a:solidFill>
                  <a:srgbClr val="C00000"/>
                </a:solidFill>
                <a:latin typeface="+mj-lt"/>
              </a:rPr>
              <a:t>※</a:t>
            </a:r>
            <a:r>
              <a:rPr lang="ja-JP" altLang="en-US" sz="3200" dirty="0">
                <a:solidFill>
                  <a:srgbClr val="C00000"/>
                </a:solidFill>
                <a:latin typeface="+mj-lt"/>
              </a:rPr>
              <a:t>記録は別に保存しておくこと</a:t>
            </a:r>
            <a:endParaRPr lang="en-US" altLang="ja-JP" sz="3200" dirty="0">
              <a:solidFill>
                <a:srgbClr val="C00000"/>
              </a:solidFill>
              <a:latin typeface="+mj-lt"/>
            </a:endParaRPr>
          </a:p>
          <a:p>
            <a:pPr algn="r"/>
            <a:r>
              <a:rPr lang="ja-JP" altLang="en-US" sz="2400" dirty="0">
                <a:solidFill>
                  <a:srgbClr val="C00000"/>
                </a:solidFill>
                <a:latin typeface="+mj-lt"/>
              </a:rPr>
              <a:t>メモ帳とか</a:t>
            </a:r>
            <a:endParaRPr kumimoji="1" lang="ja-JP" altLang="en-US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84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E4248-06F2-4834-B164-2522424E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C00000"/>
                </a:solidFill>
                <a:effectLst/>
                <a:latin typeface="Söhne"/>
              </a:rPr>
              <a:t>CANVAS</a:t>
            </a:r>
            <a:r>
              <a:rPr lang="ja-JP" altLang="en-US" b="0" i="0" dirty="0">
                <a:solidFill>
                  <a:srgbClr val="C00000"/>
                </a:solidFill>
                <a:effectLst/>
                <a:latin typeface="Söhne"/>
              </a:rPr>
              <a:t>を使ってみる続き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5DFBC-8932-4C93-C4D9-39C3E6C7FC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円・円弧</a:t>
            </a:r>
            <a:endParaRPr kumimoji="1" lang="en-US" altLang="ja-JP" sz="3200" dirty="0"/>
          </a:p>
          <a:p>
            <a:r>
              <a:rPr lang="ja-JP" altLang="en-US" sz="3200" dirty="0"/>
              <a:t>直線と多角形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24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772427" y="685799"/>
            <a:ext cx="90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C00000"/>
                </a:solidFill>
              </a:rPr>
              <a:t>円・円弧　</a:t>
            </a:r>
            <a:r>
              <a:rPr kumimoji="1" lang="ja-JP" altLang="en-US" sz="3200" dirty="0">
                <a:solidFill>
                  <a:srgbClr val="C00000"/>
                </a:solidFill>
              </a:rPr>
              <a:t>次のスクリプトを書いて実行</a:t>
            </a:r>
            <a:endParaRPr kumimoji="1" lang="en-US" altLang="ja-JP" sz="5400" dirty="0">
              <a:solidFill>
                <a:srgbClr val="C0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451824-C8AB-2FB4-B105-1C4A4D366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7" t="10000" r="4426" b="44074"/>
          <a:stretch/>
        </p:blipFill>
        <p:spPr>
          <a:xfrm>
            <a:off x="772426" y="1609129"/>
            <a:ext cx="8836081" cy="39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772427" y="685799"/>
            <a:ext cx="90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C00000"/>
                </a:solidFill>
              </a:rPr>
              <a:t>円・円弧　</a:t>
            </a:r>
            <a:r>
              <a:rPr kumimoji="1" lang="ja-JP" altLang="en-US" sz="3200" dirty="0">
                <a:solidFill>
                  <a:srgbClr val="C00000"/>
                </a:solidFill>
              </a:rPr>
              <a:t>次のスクリプトを書いて実行</a:t>
            </a:r>
            <a:endParaRPr kumimoji="1" lang="en-US" altLang="ja-JP" sz="5400" dirty="0">
              <a:solidFill>
                <a:srgbClr val="C0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202CF41-CEBF-8B71-5401-A7697F8D5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14" t="10000" r="6336" b="13704"/>
          <a:stretch/>
        </p:blipFill>
        <p:spPr>
          <a:xfrm>
            <a:off x="903767" y="0"/>
            <a:ext cx="761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8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772427" y="685799"/>
            <a:ext cx="90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C00000"/>
                </a:solidFill>
              </a:rPr>
              <a:t>円・円弧　</a:t>
            </a:r>
            <a:r>
              <a:rPr kumimoji="1" lang="ja-JP" altLang="en-US" sz="3200" dirty="0">
                <a:solidFill>
                  <a:srgbClr val="C00000"/>
                </a:solidFill>
              </a:rPr>
              <a:t>次のスクリプトを書いて実行</a:t>
            </a:r>
            <a:endParaRPr kumimoji="1" lang="en-US" altLang="ja-JP" sz="5400" dirty="0">
              <a:solidFill>
                <a:srgbClr val="C000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2427" y="3334344"/>
            <a:ext cx="10543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context.arc(</a:t>
            </a:r>
            <a:r>
              <a:rPr lang="ja-JP" altLang="en-US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横位置、縦位置、半径、開始角度、終了角度、回転方向</a:t>
            </a:r>
            <a:r>
              <a:rPr lang="en-US" altLang="ja-JP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								  </a:t>
            </a:r>
            <a:r>
              <a:rPr lang="ja-JP" altLang="en-US" dirty="0" smtClean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右</a:t>
            </a:r>
            <a:r>
              <a:rPr lang="ja-JP" altLang="en-US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が</a:t>
            </a:r>
            <a:r>
              <a:rPr lang="en-US" altLang="ja-JP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0</a:t>
            </a:r>
            <a:r>
              <a:rPr lang="ja-JP" altLang="en-US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度全部で</a:t>
            </a:r>
            <a:r>
              <a:rPr lang="en-US" altLang="ja-JP" dirty="0" smtClean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2π    </a:t>
            </a:r>
            <a:r>
              <a:rPr lang="ja-JP" altLang="en-US" dirty="0" smtClean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　↳</a:t>
            </a:r>
            <a:r>
              <a:rPr lang="en-US" altLang="ja-JP" dirty="0" smtClean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false</a:t>
            </a:r>
            <a:r>
              <a:rPr lang="en-US" altLang="ja-JP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:</a:t>
            </a:r>
            <a:r>
              <a:rPr lang="ja-JP" altLang="en-US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時計回り、</a:t>
            </a:r>
            <a:r>
              <a:rPr lang="en-US" altLang="ja-JP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true:</a:t>
            </a:r>
            <a:r>
              <a:rPr lang="ja-JP" altLang="en-US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反時計回り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								  </a:t>
            </a:r>
            <a:r>
              <a:rPr lang="ja-JP" altLang="en-US" dirty="0" smtClean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角度</a:t>
            </a:r>
            <a:r>
              <a:rPr lang="ja-JP" altLang="en-US" dirty="0">
                <a:solidFill>
                  <a:srgbClr val="000000"/>
                </a:solidFill>
                <a:latin typeface="BIZ UDGothic" panose="020B0400000000000000" pitchFamily="49" charset="-128"/>
                <a:ea typeface="BIZ UDGothic" panose="020B0400000000000000" pitchFamily="49" charset="-128"/>
              </a:rPr>
              <a:t>はラジアン角を使う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02CF41-CEBF-8B71-5401-A7697F8D5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14" t="58003" r="4148" b="34156"/>
          <a:stretch/>
        </p:blipFill>
        <p:spPr>
          <a:xfrm>
            <a:off x="772427" y="2223601"/>
            <a:ext cx="7964008" cy="7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772427" y="685799"/>
            <a:ext cx="90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C00000"/>
                </a:solidFill>
              </a:rPr>
              <a:t>円・円弧　</a:t>
            </a:r>
            <a:r>
              <a:rPr kumimoji="1" lang="ja-JP" altLang="en-US" sz="2800" dirty="0">
                <a:solidFill>
                  <a:srgbClr val="C00000"/>
                </a:solidFill>
              </a:rPr>
              <a:t>次のスクリプトを書いて実行</a:t>
            </a:r>
            <a:endParaRPr kumimoji="1" lang="en-US" altLang="ja-JP" sz="5400" dirty="0">
              <a:solidFill>
                <a:srgbClr val="C0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FF5C2C8-3521-E5E3-57A7-485D2967E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2" t="16112" r="5625" b="9999"/>
          <a:stretch/>
        </p:blipFill>
        <p:spPr>
          <a:xfrm>
            <a:off x="1709085" y="1609129"/>
            <a:ext cx="7200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メイン イベント</Template>
  <TotalTime>81</TotalTime>
  <Words>190</Words>
  <Application>Microsoft Office PowerPoint</Application>
  <PresentationFormat>ワイド画面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BIZ UDGothic</vt:lpstr>
      <vt:lpstr>ＭＳ Ｐゴシック</vt:lpstr>
      <vt:lpstr>Söhne</vt:lpstr>
      <vt:lpstr>Arial</vt:lpstr>
      <vt:lpstr>Impact</vt:lpstr>
      <vt:lpstr>メイン イベント</vt:lpstr>
      <vt:lpstr>Webプログラミング</vt:lpstr>
      <vt:lpstr>PowerPoint プレゼンテーション</vt:lpstr>
      <vt:lpstr>PowerPoint プレゼンテーション</vt:lpstr>
      <vt:lpstr>PowerPoint プレゼンテーション</vt:lpstr>
      <vt:lpstr>CANVASを使ってみる続き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Webプログラミング</dc:title>
  <dc:creator>関口 雄太</dc:creator>
  <cp:lastModifiedBy>yuuta.sekiguchi</cp:lastModifiedBy>
  <cp:revision>3</cp:revision>
  <dcterms:created xsi:type="dcterms:W3CDTF">2023-06-20T21:58:08Z</dcterms:created>
  <dcterms:modified xsi:type="dcterms:W3CDTF">2023-06-21T00:46:46Z</dcterms:modified>
</cp:coreProperties>
</file>