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8" r:id="rId3"/>
    <p:sldId id="272" r:id="rId4"/>
    <p:sldId id="316" r:id="rId5"/>
    <p:sldId id="317" r:id="rId6"/>
    <p:sldId id="319" r:id="rId7"/>
    <p:sldId id="323" r:id="rId8"/>
    <p:sldId id="318" r:id="rId9"/>
    <p:sldId id="326" r:id="rId10"/>
    <p:sldId id="320" r:id="rId11"/>
    <p:sldId id="321" r:id="rId12"/>
    <p:sldId id="322" r:id="rId13"/>
    <p:sldId id="324" r:id="rId14"/>
    <p:sldId id="325" r:id="rId15"/>
    <p:sldId id="327" r:id="rId16"/>
    <p:sldId id="328" r:id="rId17"/>
    <p:sldId id="329" r:id="rId18"/>
    <p:sldId id="331" r:id="rId19"/>
    <p:sldId id="332" r:id="rId20"/>
    <p:sldId id="330" r:id="rId21"/>
    <p:sldId id="333" r:id="rId22"/>
    <p:sldId id="33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oisomz@outlook.jp" initials="k" lastIdx="1" clrIdx="0">
    <p:extLst>
      <p:ext uri="{19B8F6BF-5375-455C-9EA6-DF929625EA0E}">
        <p15:presenceInfo xmlns:p15="http://schemas.microsoft.com/office/powerpoint/2012/main" userId="9a7cfc4e2fbfa32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ja-JP" altLang="en-US"/>
              <a:t>マスター タイトルの書式設定</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10C6C76F-C4A7-4373-BA7A-36974ECD09C7}" type="datetimeFigureOut">
              <a:rPr kumimoji="1" lang="ja-JP" altLang="en-US" smtClean="0"/>
              <a:t>2023/4/24</a:t>
            </a:fld>
            <a:endParaRPr kumimoji="1" lang="ja-JP" alt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kumimoji="1" lang="ja-JP" alt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38E0818B-64F2-453E-A49A-21DDA408DCC0}" type="slidenum">
              <a:rPr kumimoji="1" lang="ja-JP" altLang="en-US" smtClean="0"/>
              <a:t>‹#›</a:t>
            </a:fld>
            <a:endParaRPr kumimoji="1" lang="ja-JP" alt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54396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0C6C76F-C4A7-4373-BA7A-36974ECD09C7}" type="datetimeFigureOut">
              <a:rPr kumimoji="1" lang="ja-JP" altLang="en-US" smtClean="0"/>
              <a:t>2023/4/24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3666453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0C6C76F-C4A7-4373-BA7A-36974ECD09C7}" type="datetimeFigureOut">
              <a:rPr kumimoji="1" lang="ja-JP" altLang="en-US" smtClean="0"/>
              <a:t>2023/4/24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860104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0C6C76F-C4A7-4373-BA7A-36974ECD09C7}" type="datetimeFigureOut">
              <a:rPr kumimoji="1" lang="ja-JP" altLang="en-US" smtClean="0"/>
              <a:t>2023/4/24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48033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0C6C76F-C4A7-4373-BA7A-36974ECD09C7}" type="datetimeFigureOut">
              <a:rPr kumimoji="1" lang="ja-JP" altLang="en-US" smtClean="0"/>
              <a:t>2023/4/24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2900379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ja-JP" altLang="en-US"/>
              <a:t>マスター タイトルの書式設定</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10C6C76F-C4A7-4373-BA7A-36974ECD09C7}" type="datetimeFigureOut">
              <a:rPr kumimoji="1" lang="ja-JP" altLang="en-US" smtClean="0"/>
              <a:t>2023/4/24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21532798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ja-JP" altLang="en-US"/>
              <a:t>マスター タイトルの書式設定</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10C6C76F-C4A7-4373-BA7A-36974ECD09C7}" type="datetimeFigureOut">
              <a:rPr kumimoji="1" lang="ja-JP" altLang="en-US" smtClean="0"/>
              <a:t>2023/4/24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1139498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ja-JP" altLang="en-US"/>
              <a:t>マスター タイトルの書式設定</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0C6C76F-C4A7-4373-BA7A-36974ECD09C7}" type="datetimeFigureOut">
              <a:rPr kumimoji="1" lang="ja-JP" altLang="en-US" smtClean="0"/>
              <a:t>2023/4/24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2299953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ja-JP" altLang="en-US"/>
              <a:t>マスター タイトルの書式設定</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0C6C76F-C4A7-4373-BA7A-36974ECD09C7}" type="datetimeFigureOut">
              <a:rPr kumimoji="1" lang="ja-JP" altLang="en-US" smtClean="0"/>
              <a:t>2023/4/24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3052705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0C6C76F-C4A7-4373-BA7A-36974ECD09C7}" type="datetimeFigureOut">
              <a:rPr kumimoji="1" lang="ja-JP" altLang="en-US" smtClean="0"/>
              <a:t>2023/4/24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4026093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0C6C76F-C4A7-4373-BA7A-36974ECD09C7}" type="datetimeFigureOut">
              <a:rPr kumimoji="1" lang="ja-JP" altLang="en-US" smtClean="0"/>
              <a:t>2023/4/24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3685651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ja-JP" altLang="en-US"/>
              <a:t>マスター タイトルの書式設定</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0C6C76F-C4A7-4373-BA7A-36974ECD09C7}" type="datetimeFigureOut">
              <a:rPr kumimoji="1" lang="ja-JP" altLang="en-US" smtClean="0"/>
              <a:t>2023/4/24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3608478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Content Placeholder 3"/>
          <p:cNvSpPr>
            <a:spLocks noGrp="1"/>
          </p:cNvSpPr>
          <p:nvPr>
            <p:ph sz="quarter" idx="13"/>
          </p:nvPr>
        </p:nvSpPr>
        <p:spPr>
          <a:xfrm>
            <a:off x="685802" y="2861733"/>
            <a:ext cx="5088712" cy="2512852"/>
          </a:xfrm>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3" name="Content Placeholder 5"/>
          <p:cNvSpPr>
            <a:spLocks noGrp="1"/>
          </p:cNvSpPr>
          <p:nvPr>
            <p:ph sz="quarter" idx="14"/>
          </p:nvPr>
        </p:nvSpPr>
        <p:spPr>
          <a:xfrm>
            <a:off x="5993969" y="2861733"/>
            <a:ext cx="5088713" cy="2512852"/>
          </a:xfrm>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0C6C76F-C4A7-4373-BA7A-36974ECD09C7}" type="datetimeFigureOut">
              <a:rPr kumimoji="1" lang="ja-JP" altLang="en-US" smtClean="0"/>
              <a:t>2023/4/24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152405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0C6C76F-C4A7-4373-BA7A-36974ECD09C7}" type="datetimeFigureOut">
              <a:rPr kumimoji="1" lang="ja-JP" altLang="en-US" smtClean="0"/>
              <a:t>2023/4/24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913366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C6C76F-C4A7-4373-BA7A-36974ECD09C7}" type="datetimeFigureOut">
              <a:rPr kumimoji="1" lang="ja-JP" altLang="en-US" smtClean="0"/>
              <a:t>2023/4/24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2608589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ja-JP" altLang="en-US"/>
              <a:t>マスター タイトルの書式設定</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0C6C76F-C4A7-4373-BA7A-36974ECD09C7}" type="datetimeFigureOut">
              <a:rPr kumimoji="1" lang="ja-JP" altLang="en-US" smtClean="0"/>
              <a:t>2023/4/24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3745352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0C6C76F-C4A7-4373-BA7A-36974ECD09C7}" type="datetimeFigureOut">
              <a:rPr kumimoji="1" lang="ja-JP" altLang="en-US" smtClean="0"/>
              <a:t>2023/4/24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3005737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10C6C76F-C4A7-4373-BA7A-36974ECD09C7}" type="datetimeFigureOut">
              <a:rPr kumimoji="1" lang="ja-JP" altLang="en-US" smtClean="0"/>
              <a:t>2023/4/24</a:t>
            </a:fld>
            <a:endParaRPr kumimoji="1" lang="ja-JP" alt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kumimoji="1" lang="ja-JP" alt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214056282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kumimoji="1"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kumimoji="1"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rot="21420000">
            <a:off x="-15100" y="761347"/>
            <a:ext cx="11642837" cy="2943999"/>
          </a:xfrm>
        </p:spPr>
        <p:txBody>
          <a:bodyPr>
            <a:noAutofit/>
          </a:bodyPr>
          <a:lstStyle/>
          <a:p>
            <a:r>
              <a:rPr kumimoji="1" lang="en-US" altLang="ja-JP" sz="9600" cap="none" dirty="0">
                <a:latin typeface="FOT-スキップ Std E" panose="02020800000000000000" pitchFamily="18" charset="-128"/>
                <a:ea typeface="FOT-スキップ Std E" panose="02020800000000000000" pitchFamily="18" charset="-128"/>
              </a:rPr>
              <a:t>Web</a:t>
            </a:r>
            <a:r>
              <a:rPr lang="ja-JP" altLang="en-US" sz="9600" cap="none" dirty="0">
                <a:latin typeface="FOT-スキップ Std E" panose="02020800000000000000" pitchFamily="18" charset="-128"/>
                <a:ea typeface="FOT-スキップ Std E" panose="02020800000000000000" pitchFamily="18" charset="-128"/>
              </a:rPr>
              <a:t>プログラミング</a:t>
            </a:r>
            <a:endParaRPr kumimoji="1" lang="ja-JP" altLang="en-US" sz="9600" cap="none" dirty="0">
              <a:latin typeface="FOT-スキップ Std E" panose="02020800000000000000" pitchFamily="18" charset="-128"/>
              <a:ea typeface="FOT-スキップ Std E" panose="02020800000000000000" pitchFamily="18" charset="-128"/>
            </a:endParaRPr>
          </a:p>
        </p:txBody>
      </p:sp>
      <p:sp>
        <p:nvSpPr>
          <p:cNvPr id="3" name="サブタイトル 2"/>
          <p:cNvSpPr>
            <a:spLocks noGrp="1"/>
          </p:cNvSpPr>
          <p:nvPr>
            <p:ph type="subTitle" idx="1"/>
          </p:nvPr>
        </p:nvSpPr>
        <p:spPr>
          <a:xfrm rot="21420000">
            <a:off x="4684428" y="4987889"/>
            <a:ext cx="1833213" cy="949955"/>
          </a:xfrm>
        </p:spPr>
        <p:txBody>
          <a:bodyPr/>
          <a:lstStyle/>
          <a:p>
            <a:r>
              <a:rPr kumimoji="1" lang="ja-JP" altLang="en-US" dirty="0">
                <a:latin typeface="FOT-スキップ Std E" panose="02020800000000000000" pitchFamily="18" charset="-128"/>
                <a:ea typeface="FOT-スキップ Std E" panose="02020800000000000000" pitchFamily="18" charset="-128"/>
              </a:rPr>
              <a:t>加藤大輔</a:t>
            </a:r>
          </a:p>
        </p:txBody>
      </p:sp>
    </p:spTree>
    <p:extLst>
      <p:ext uri="{BB962C8B-B14F-4D97-AF65-F5344CB8AC3E}">
        <p14:creationId xmlns:p14="http://schemas.microsoft.com/office/powerpoint/2010/main" val="1945112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normAutofit/>
          </a:bodyPr>
          <a:lstStyle/>
          <a:p>
            <a:r>
              <a:rPr lang="en-US" altLang="ja-JP" cap="none" dirty="0" err="1">
                <a:latin typeface="FOT-スキップ Std E" panose="02020800000000000000" pitchFamily="18" charset="-128"/>
                <a:ea typeface="FOT-スキップ Std E" panose="02020800000000000000" pitchFamily="18" charset="-128"/>
              </a:rPr>
              <a:t>Css</a:t>
            </a:r>
            <a:r>
              <a:rPr lang="ja-JP" altLang="en-US" cap="none" dirty="0">
                <a:latin typeface="FOT-スキップ Std E" panose="02020800000000000000" pitchFamily="18" charset="-128"/>
                <a:ea typeface="FOT-スキップ Std E" panose="02020800000000000000" pitchFamily="18" charset="-128"/>
              </a:rPr>
              <a:t>の使用方法　</a:t>
            </a:r>
            <a:r>
              <a:rPr lang="en-US" altLang="ja-JP" cap="none" dirty="0">
                <a:latin typeface="FOT-スキップ Std E" panose="02020800000000000000" pitchFamily="18" charset="-128"/>
                <a:ea typeface="FOT-スキップ Std E" panose="02020800000000000000" pitchFamily="18" charset="-128"/>
              </a:rPr>
              <a:t>&lt;style&gt;</a:t>
            </a:r>
            <a:endParaRPr kumimoji="1" lang="ja-JP" altLang="en-US" cap="none"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685800" y="1550778"/>
            <a:ext cx="10394707" cy="3894058"/>
          </a:xfrm>
        </p:spPr>
        <p:txBody>
          <a:bodyPr anchor="t">
            <a:normAutofit/>
          </a:bodyPr>
          <a:lstStyle/>
          <a:p>
            <a:r>
              <a:rPr kumimoji="1" lang="en-US" altLang="ja-JP" sz="2800" cap="none" dirty="0">
                <a:latin typeface="FOT-スキップ Std E" panose="02020800000000000000" pitchFamily="18" charset="-128"/>
                <a:ea typeface="FOT-スキップ Std E" panose="02020800000000000000" pitchFamily="18" charset="-128"/>
              </a:rPr>
              <a:t>&lt;head&gt;</a:t>
            </a:r>
            <a:r>
              <a:rPr lang="ja-JP" altLang="en-US" sz="2800" cap="none" dirty="0">
                <a:latin typeface="FOT-スキップ Std E" panose="02020800000000000000" pitchFamily="18" charset="-128"/>
                <a:ea typeface="FOT-スキップ Std E" panose="02020800000000000000" pitchFamily="18" charset="-128"/>
              </a:rPr>
              <a:t>内に以下の通りに記載する</a:t>
            </a:r>
            <a:endParaRPr kumimoji="1" lang="en-US" altLang="ja-JP" sz="2800" cap="none" dirty="0">
              <a:latin typeface="FOT-スキップ Std E" panose="02020800000000000000" pitchFamily="18" charset="-128"/>
              <a:ea typeface="FOT-スキップ Std E" panose="02020800000000000000" pitchFamily="18" charset="-128"/>
            </a:endParaRPr>
          </a:p>
          <a:p>
            <a:endParaRPr lang="en-US" altLang="ja-JP" sz="2800" cap="none" dirty="0">
              <a:latin typeface="FOT-スキップ Std E" panose="02020800000000000000" pitchFamily="18" charset="-128"/>
              <a:ea typeface="FOT-スキップ Std E" panose="02020800000000000000" pitchFamily="18" charset="-128"/>
            </a:endParaRPr>
          </a:p>
          <a:p>
            <a:r>
              <a:rPr kumimoji="1" lang="en-US" altLang="ja-JP" sz="2800" cap="none" dirty="0">
                <a:latin typeface="FOT-スキップ Std E" panose="02020800000000000000" pitchFamily="18" charset="-128"/>
                <a:ea typeface="FOT-スキップ Std E" panose="02020800000000000000" pitchFamily="18" charset="-128"/>
              </a:rPr>
              <a:t>&lt;style&gt;</a:t>
            </a:r>
          </a:p>
          <a:p>
            <a:r>
              <a:rPr kumimoji="1" lang="en-US" altLang="ja-JP" sz="2800" cap="none" dirty="0">
                <a:latin typeface="FOT-スキップ Std E" panose="02020800000000000000" pitchFamily="18" charset="-128"/>
                <a:ea typeface="FOT-スキップ Std E" panose="02020800000000000000" pitchFamily="18" charset="-128"/>
              </a:rPr>
              <a:t>h1 { </a:t>
            </a:r>
            <a:r>
              <a:rPr kumimoji="1" lang="en-US" altLang="ja-JP" sz="2800" cap="none" dirty="0" err="1">
                <a:latin typeface="FOT-スキップ Std E" panose="02020800000000000000" pitchFamily="18" charset="-128"/>
                <a:ea typeface="FOT-スキップ Std E" panose="02020800000000000000" pitchFamily="18" charset="-128"/>
              </a:rPr>
              <a:t>color:red</a:t>
            </a:r>
            <a:r>
              <a:rPr kumimoji="1" lang="en-US" altLang="ja-JP" sz="2800" cap="none" dirty="0">
                <a:latin typeface="FOT-スキップ Std E" panose="02020800000000000000" pitchFamily="18" charset="-128"/>
                <a:ea typeface="FOT-スキップ Std E" panose="02020800000000000000" pitchFamily="18" charset="-128"/>
              </a:rPr>
              <a:t>; }</a:t>
            </a:r>
          </a:p>
          <a:p>
            <a:r>
              <a:rPr kumimoji="1" lang="en-US" altLang="ja-JP" sz="2800" cap="none" dirty="0">
                <a:latin typeface="FOT-スキップ Std E" panose="02020800000000000000" pitchFamily="18" charset="-128"/>
                <a:ea typeface="FOT-スキップ Std E" panose="02020800000000000000" pitchFamily="18" charset="-128"/>
              </a:rPr>
              <a:t>p { </a:t>
            </a:r>
            <a:r>
              <a:rPr kumimoji="1" lang="en-US" altLang="ja-JP" sz="2800" cap="none" dirty="0" err="1">
                <a:latin typeface="FOT-スキップ Std E" panose="02020800000000000000" pitchFamily="18" charset="-128"/>
                <a:ea typeface="FOT-スキップ Std E" panose="02020800000000000000" pitchFamily="18" charset="-128"/>
              </a:rPr>
              <a:t>color:blue;background-color:white</a:t>
            </a:r>
            <a:r>
              <a:rPr kumimoji="1" lang="en-US" altLang="ja-JP" sz="2800" cap="none" dirty="0">
                <a:latin typeface="FOT-スキップ Std E" panose="02020800000000000000" pitchFamily="18" charset="-128"/>
                <a:ea typeface="FOT-スキップ Std E" panose="02020800000000000000" pitchFamily="18" charset="-128"/>
              </a:rPr>
              <a:t>;}</a:t>
            </a:r>
          </a:p>
          <a:p>
            <a:r>
              <a:rPr kumimoji="1" lang="en-US" altLang="ja-JP" sz="2800" cap="none" dirty="0">
                <a:latin typeface="FOT-スキップ Std E" panose="02020800000000000000" pitchFamily="18" charset="-128"/>
                <a:ea typeface="FOT-スキップ Std E" panose="02020800000000000000" pitchFamily="18" charset="-128"/>
              </a:rPr>
              <a:t>&lt;/style&gt;</a:t>
            </a:r>
            <a:endParaRPr lang="en-US" altLang="ja-JP" sz="2800" cap="none"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3393043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normAutofit/>
          </a:bodyPr>
          <a:lstStyle/>
          <a:p>
            <a:r>
              <a:rPr lang="en-US" altLang="ja-JP" cap="none" dirty="0" err="1">
                <a:latin typeface="FOT-スキップ Std E" panose="02020800000000000000" pitchFamily="18" charset="-128"/>
                <a:ea typeface="FOT-スキップ Std E" panose="02020800000000000000" pitchFamily="18" charset="-128"/>
              </a:rPr>
              <a:t>Css</a:t>
            </a:r>
            <a:r>
              <a:rPr lang="ja-JP" altLang="en-US" cap="none" dirty="0">
                <a:latin typeface="FOT-スキップ Std E" panose="02020800000000000000" pitchFamily="18" charset="-128"/>
                <a:ea typeface="FOT-スキップ Std E" panose="02020800000000000000" pitchFamily="18" charset="-128"/>
              </a:rPr>
              <a:t>の使用方法　</a:t>
            </a:r>
            <a:r>
              <a:rPr lang="en-US" altLang="ja-JP" cap="none" dirty="0">
                <a:latin typeface="FOT-スキップ Std E" panose="02020800000000000000" pitchFamily="18" charset="-128"/>
                <a:ea typeface="FOT-スキップ Std E" panose="02020800000000000000" pitchFamily="18" charset="-128"/>
              </a:rPr>
              <a:t>(</a:t>
            </a:r>
            <a:r>
              <a:rPr lang="ja-JP" altLang="en-US" cap="none" dirty="0">
                <a:latin typeface="FOT-スキップ Std E" panose="02020800000000000000" pitchFamily="18" charset="-128"/>
                <a:ea typeface="FOT-スキップ Std E" panose="02020800000000000000" pitchFamily="18" charset="-128"/>
              </a:rPr>
              <a:t>別ファイルに</a:t>
            </a:r>
            <a:r>
              <a:rPr lang="en-US" altLang="ja-JP" cap="none" dirty="0">
                <a:latin typeface="FOT-スキップ Std E" panose="02020800000000000000" pitchFamily="18" charset="-128"/>
                <a:ea typeface="FOT-スキップ Std E" panose="02020800000000000000" pitchFamily="18" charset="-128"/>
              </a:rPr>
              <a:t>)</a:t>
            </a:r>
            <a:endParaRPr kumimoji="1" lang="ja-JP" altLang="en-US" cap="none"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213064" y="1550778"/>
            <a:ext cx="11523216" cy="3894058"/>
          </a:xfrm>
        </p:spPr>
        <p:txBody>
          <a:bodyPr anchor="t">
            <a:normAutofit/>
          </a:bodyPr>
          <a:lstStyle/>
          <a:p>
            <a:r>
              <a:rPr kumimoji="1" lang="ja-JP" altLang="en-US" sz="2800" cap="none" dirty="0">
                <a:latin typeface="FOT-スキップ Std E" panose="02020800000000000000" pitchFamily="18" charset="-128"/>
                <a:ea typeface="FOT-スキップ Std E" panose="02020800000000000000" pitchFamily="18" charset="-128"/>
              </a:rPr>
              <a:t>メモ帳のファイル形式を変換し、「ファイル名</a:t>
            </a:r>
            <a:r>
              <a:rPr kumimoji="1" lang="en-US" altLang="ja-JP" sz="2800" cap="none" dirty="0">
                <a:latin typeface="FOT-スキップ Std E" panose="02020800000000000000" pitchFamily="18" charset="-128"/>
                <a:ea typeface="FOT-スキップ Std E" panose="02020800000000000000" pitchFamily="18" charset="-128"/>
              </a:rPr>
              <a:t>.</a:t>
            </a:r>
            <a:r>
              <a:rPr kumimoji="1" lang="en-US" altLang="ja-JP" sz="2800" cap="none" dirty="0" err="1">
                <a:latin typeface="FOT-スキップ Std E" panose="02020800000000000000" pitchFamily="18" charset="-128"/>
                <a:ea typeface="FOT-スキップ Std E" panose="02020800000000000000" pitchFamily="18" charset="-128"/>
              </a:rPr>
              <a:t>css</a:t>
            </a:r>
            <a:r>
              <a:rPr kumimoji="1" lang="ja-JP" altLang="en-US" sz="2800" cap="none" dirty="0">
                <a:latin typeface="FOT-スキップ Std E" panose="02020800000000000000" pitchFamily="18" charset="-128"/>
                <a:ea typeface="FOT-スキップ Std E" panose="02020800000000000000" pitchFamily="18" charset="-128"/>
              </a:rPr>
              <a:t>」を作成する</a:t>
            </a:r>
            <a:endParaRPr kumimoji="1" lang="en-US" altLang="ja-JP" sz="2800" cap="none" dirty="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a:t>
            </a:r>
            <a:r>
              <a:rPr lang="en-US" altLang="ja-JP" sz="2800" cap="none" dirty="0" err="1">
                <a:latin typeface="FOT-スキップ Std E" panose="02020800000000000000" pitchFamily="18" charset="-128"/>
                <a:ea typeface="FOT-スキップ Std E" panose="02020800000000000000" pitchFamily="18" charset="-128"/>
              </a:rPr>
              <a:t>css</a:t>
            </a:r>
            <a:r>
              <a:rPr lang="ja-JP" altLang="en-US" sz="2800" cap="none" dirty="0">
                <a:latin typeface="FOT-スキップ Std E" panose="02020800000000000000" pitchFamily="18" charset="-128"/>
                <a:ea typeface="FOT-スキップ Std E" panose="02020800000000000000" pitchFamily="18" charset="-128"/>
              </a:rPr>
              <a:t>の方に</a:t>
            </a:r>
            <a:r>
              <a:rPr lang="en-US" altLang="ja-JP" sz="2800" cap="none" dirty="0">
                <a:latin typeface="FOT-スキップ Std E" panose="02020800000000000000" pitchFamily="18" charset="-128"/>
                <a:ea typeface="FOT-スキップ Std E" panose="02020800000000000000" pitchFamily="18" charset="-128"/>
              </a:rPr>
              <a:t>&lt;style&gt;</a:t>
            </a:r>
            <a:r>
              <a:rPr lang="ja-JP" altLang="en-US" sz="2800" cap="none" dirty="0">
                <a:latin typeface="FOT-スキップ Std E" panose="02020800000000000000" pitchFamily="18" charset="-128"/>
                <a:ea typeface="FOT-スキップ Std E" panose="02020800000000000000" pitchFamily="18" charset="-128"/>
              </a:rPr>
              <a:t>で書き込んだ内容のように記載する</a:t>
            </a:r>
            <a:endParaRPr lang="en-US" altLang="ja-JP" sz="2800" cap="none"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491515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normAutofit/>
          </a:bodyPr>
          <a:lstStyle/>
          <a:p>
            <a:r>
              <a:rPr lang="en-US" altLang="ja-JP" cap="none" dirty="0" err="1">
                <a:latin typeface="FOT-スキップ Std E" panose="02020800000000000000" pitchFamily="18" charset="-128"/>
                <a:ea typeface="FOT-スキップ Std E" panose="02020800000000000000" pitchFamily="18" charset="-128"/>
              </a:rPr>
              <a:t>Css</a:t>
            </a:r>
            <a:r>
              <a:rPr lang="ja-JP" altLang="en-US" cap="none" dirty="0">
                <a:latin typeface="FOT-スキップ Std E" panose="02020800000000000000" pitchFamily="18" charset="-128"/>
                <a:ea typeface="FOT-スキップ Std E" panose="02020800000000000000" pitchFamily="18" charset="-128"/>
              </a:rPr>
              <a:t>の使用方法　</a:t>
            </a:r>
            <a:r>
              <a:rPr lang="en-US" altLang="ja-JP" cap="none" dirty="0">
                <a:latin typeface="FOT-スキップ Std E" panose="02020800000000000000" pitchFamily="18" charset="-128"/>
                <a:ea typeface="FOT-スキップ Std E" panose="02020800000000000000" pitchFamily="18" charset="-128"/>
              </a:rPr>
              <a:t>(</a:t>
            </a:r>
            <a:r>
              <a:rPr lang="en-US" altLang="ja-JP" cap="none" dirty="0" err="1">
                <a:latin typeface="FOT-スキップ Std E" panose="02020800000000000000" pitchFamily="18" charset="-128"/>
                <a:ea typeface="FOT-スキップ Std E" panose="02020800000000000000" pitchFamily="18" charset="-128"/>
              </a:rPr>
              <a:t>css</a:t>
            </a:r>
            <a:r>
              <a:rPr lang="ja-JP" altLang="en-US" cap="none" dirty="0">
                <a:latin typeface="FOT-スキップ Std E" panose="02020800000000000000" pitchFamily="18" charset="-128"/>
                <a:ea typeface="FOT-スキップ Std E" panose="02020800000000000000" pitchFamily="18" charset="-128"/>
              </a:rPr>
              <a:t>側に記載</a:t>
            </a:r>
            <a:r>
              <a:rPr lang="en-US" altLang="ja-JP" cap="none" dirty="0">
                <a:latin typeface="FOT-スキップ Std E" panose="02020800000000000000" pitchFamily="18" charset="-128"/>
                <a:ea typeface="FOT-スキップ Std E" panose="02020800000000000000" pitchFamily="18" charset="-128"/>
              </a:rPr>
              <a:t>)</a:t>
            </a:r>
            <a:endParaRPr kumimoji="1" lang="ja-JP" altLang="en-US" cap="none"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541538" y="1198484"/>
            <a:ext cx="10688713" cy="4385569"/>
          </a:xfrm>
        </p:spPr>
        <p:txBody>
          <a:bodyPr anchor="t">
            <a:normAutofit fontScale="62500" lnSpcReduction="20000"/>
          </a:bodyPr>
          <a:lstStyle/>
          <a:p>
            <a:r>
              <a:rPr kumimoji="1" lang="en-US" altLang="ja-JP" sz="2800" cap="none" dirty="0">
                <a:latin typeface="FOT-スキップ Std E" panose="02020800000000000000" pitchFamily="18" charset="-128"/>
                <a:ea typeface="FOT-スキップ Std E" panose="02020800000000000000" pitchFamily="18" charset="-128"/>
              </a:rPr>
              <a:t>body {</a:t>
            </a:r>
          </a:p>
          <a:p>
            <a:r>
              <a:rPr kumimoji="1" lang="en-US" altLang="ja-JP" sz="2800" cap="none" dirty="0">
                <a:latin typeface="FOT-スキップ Std E" panose="02020800000000000000" pitchFamily="18" charset="-128"/>
                <a:ea typeface="FOT-スキップ Std E" panose="02020800000000000000" pitchFamily="18" charset="-128"/>
              </a:rPr>
              <a:t>background-color:#</a:t>
            </a:r>
            <a:r>
              <a:rPr kumimoji="1" lang="en-US" altLang="ja-JP" sz="2800" cap="none" dirty="0" err="1">
                <a:latin typeface="FOT-スキップ Std E" panose="02020800000000000000" pitchFamily="18" charset="-128"/>
                <a:ea typeface="FOT-スキップ Std E" panose="02020800000000000000" pitchFamily="18" charset="-128"/>
              </a:rPr>
              <a:t>eeffee</a:t>
            </a:r>
            <a:r>
              <a:rPr kumimoji="1" lang="en-US" altLang="ja-JP" sz="2800" cap="none" dirty="0">
                <a:latin typeface="FOT-スキップ Std E" panose="02020800000000000000" pitchFamily="18" charset="-128"/>
                <a:ea typeface="FOT-スキップ Std E" panose="02020800000000000000" pitchFamily="18" charset="-128"/>
              </a:rPr>
              <a:t>;</a:t>
            </a:r>
          </a:p>
          <a:p>
            <a:r>
              <a:rPr kumimoji="1" lang="en-US" altLang="ja-JP" sz="2800" cap="none" dirty="0">
                <a:latin typeface="FOT-スキップ Std E" panose="02020800000000000000" pitchFamily="18" charset="-128"/>
                <a:ea typeface="FOT-スキップ Std E" panose="02020800000000000000" pitchFamily="18" charset="-128"/>
              </a:rPr>
              <a:t>}</a:t>
            </a:r>
          </a:p>
          <a:p>
            <a:r>
              <a:rPr kumimoji="1" lang="en-US" altLang="ja-JP" sz="2800" cap="none" dirty="0">
                <a:latin typeface="FOT-スキップ Std E" panose="02020800000000000000" pitchFamily="18" charset="-128"/>
                <a:ea typeface="FOT-スキップ Std E" panose="02020800000000000000" pitchFamily="18" charset="-128"/>
              </a:rPr>
              <a:t>h1 {</a:t>
            </a:r>
          </a:p>
          <a:p>
            <a:r>
              <a:rPr kumimoji="1" lang="en-US" altLang="ja-JP" sz="2800" cap="none" dirty="0" err="1">
                <a:latin typeface="FOT-スキップ Std E" panose="02020800000000000000" pitchFamily="18" charset="-128"/>
                <a:ea typeface="FOT-スキップ Std E" panose="02020800000000000000" pitchFamily="18" charset="-128"/>
              </a:rPr>
              <a:t>color:white</a:t>
            </a:r>
            <a:r>
              <a:rPr kumimoji="1" lang="en-US" altLang="ja-JP" sz="2800" cap="none" dirty="0">
                <a:latin typeface="FOT-スキップ Std E" panose="02020800000000000000" pitchFamily="18" charset="-128"/>
                <a:ea typeface="FOT-スキップ Std E" panose="02020800000000000000" pitchFamily="18" charset="-128"/>
              </a:rPr>
              <a:t>;</a:t>
            </a:r>
          </a:p>
          <a:p>
            <a:r>
              <a:rPr kumimoji="1" lang="en-US" altLang="ja-JP" sz="2800" cap="none" dirty="0" err="1">
                <a:latin typeface="FOT-スキップ Std E" panose="02020800000000000000" pitchFamily="18" charset="-128"/>
                <a:ea typeface="FOT-スキップ Std E" panose="02020800000000000000" pitchFamily="18" charset="-128"/>
              </a:rPr>
              <a:t>background-color:red</a:t>
            </a:r>
            <a:r>
              <a:rPr kumimoji="1" lang="en-US" altLang="ja-JP" sz="2800" cap="none" dirty="0">
                <a:latin typeface="FOT-スキップ Std E" panose="02020800000000000000" pitchFamily="18" charset="-128"/>
                <a:ea typeface="FOT-スキップ Std E" panose="02020800000000000000" pitchFamily="18" charset="-128"/>
              </a:rPr>
              <a:t>;</a:t>
            </a:r>
          </a:p>
          <a:p>
            <a:r>
              <a:rPr kumimoji="1" lang="en-US" altLang="ja-JP" sz="2800" cap="none" dirty="0">
                <a:latin typeface="FOT-スキップ Std E" panose="02020800000000000000" pitchFamily="18" charset="-128"/>
                <a:ea typeface="FOT-スキップ Std E" panose="02020800000000000000" pitchFamily="18" charset="-128"/>
              </a:rPr>
              <a:t>}</a:t>
            </a:r>
          </a:p>
          <a:p>
            <a:r>
              <a:rPr kumimoji="1" lang="en-US" altLang="ja-JP" sz="2800" cap="none" dirty="0">
                <a:latin typeface="FOT-スキップ Std E" panose="02020800000000000000" pitchFamily="18" charset="-128"/>
                <a:ea typeface="FOT-スキップ Std E" panose="02020800000000000000" pitchFamily="18" charset="-128"/>
              </a:rPr>
              <a:t>p {</a:t>
            </a:r>
          </a:p>
          <a:p>
            <a:r>
              <a:rPr kumimoji="1" lang="en-US" altLang="ja-JP" sz="2800" cap="none" dirty="0" err="1">
                <a:latin typeface="FOT-スキップ Std E" panose="02020800000000000000" pitchFamily="18" charset="-128"/>
                <a:ea typeface="FOT-スキップ Std E" panose="02020800000000000000" pitchFamily="18" charset="-128"/>
              </a:rPr>
              <a:t>color:blue</a:t>
            </a:r>
            <a:r>
              <a:rPr kumimoji="1" lang="en-US" altLang="ja-JP" sz="2800" cap="none" dirty="0">
                <a:latin typeface="FOT-スキップ Std E" panose="02020800000000000000" pitchFamily="18" charset="-128"/>
                <a:ea typeface="FOT-スキップ Std E" panose="02020800000000000000" pitchFamily="18" charset="-128"/>
              </a:rPr>
              <a:t>;</a:t>
            </a:r>
          </a:p>
          <a:p>
            <a:r>
              <a:rPr kumimoji="1" lang="en-US" altLang="ja-JP" sz="2800" cap="none" dirty="0" err="1">
                <a:latin typeface="FOT-スキップ Std E" panose="02020800000000000000" pitchFamily="18" charset="-128"/>
                <a:ea typeface="FOT-スキップ Std E" panose="02020800000000000000" pitchFamily="18" charset="-128"/>
              </a:rPr>
              <a:t>background-color:white</a:t>
            </a:r>
            <a:r>
              <a:rPr kumimoji="1" lang="en-US" altLang="ja-JP" sz="2800" cap="none" dirty="0">
                <a:latin typeface="FOT-スキップ Std E" panose="02020800000000000000" pitchFamily="18" charset="-128"/>
                <a:ea typeface="FOT-スキップ Std E" panose="02020800000000000000" pitchFamily="18" charset="-128"/>
              </a:rPr>
              <a:t>;</a:t>
            </a:r>
          </a:p>
          <a:p>
            <a:r>
              <a:rPr kumimoji="1" lang="en-US" altLang="ja-JP" sz="2800" cap="none" dirty="0">
                <a:latin typeface="FOT-スキップ Std E" panose="02020800000000000000" pitchFamily="18" charset="-128"/>
                <a:ea typeface="FOT-スキップ Std E" panose="02020800000000000000" pitchFamily="18" charset="-128"/>
              </a:rPr>
              <a:t>}</a:t>
            </a:r>
            <a:endParaRPr lang="en-US" altLang="ja-JP" sz="2800" cap="none"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1511593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normAutofit fontScale="90000"/>
          </a:bodyPr>
          <a:lstStyle/>
          <a:p>
            <a:r>
              <a:rPr lang="en-US" altLang="ja-JP" cap="none" dirty="0" err="1">
                <a:latin typeface="FOT-スキップ Std E" panose="02020800000000000000" pitchFamily="18" charset="-128"/>
                <a:ea typeface="FOT-スキップ Std E" panose="02020800000000000000" pitchFamily="18" charset="-128"/>
              </a:rPr>
              <a:t>Css</a:t>
            </a:r>
            <a:r>
              <a:rPr lang="ja-JP" altLang="en-US" cap="none" dirty="0">
                <a:latin typeface="FOT-スキップ Std E" panose="02020800000000000000" pitchFamily="18" charset="-128"/>
                <a:ea typeface="FOT-スキップ Std E" panose="02020800000000000000" pitchFamily="18" charset="-128"/>
              </a:rPr>
              <a:t>の使用方法　</a:t>
            </a:r>
            <a:r>
              <a:rPr lang="en-US" altLang="ja-JP" cap="none" dirty="0">
                <a:latin typeface="FOT-スキップ Std E" panose="02020800000000000000" pitchFamily="18" charset="-128"/>
                <a:ea typeface="FOT-スキップ Std E" panose="02020800000000000000" pitchFamily="18" charset="-128"/>
              </a:rPr>
              <a:t>(html</a:t>
            </a:r>
            <a:r>
              <a:rPr lang="ja-JP" altLang="en-US" cap="none" dirty="0">
                <a:latin typeface="FOT-スキップ Std E" panose="02020800000000000000" pitchFamily="18" charset="-128"/>
                <a:ea typeface="FOT-スキップ Std E" panose="02020800000000000000" pitchFamily="18" charset="-128"/>
              </a:rPr>
              <a:t>側に記載</a:t>
            </a:r>
            <a:r>
              <a:rPr lang="en-US" altLang="ja-JP" cap="none" dirty="0">
                <a:latin typeface="FOT-スキップ Std E" panose="02020800000000000000" pitchFamily="18" charset="-128"/>
                <a:ea typeface="FOT-スキップ Std E" panose="02020800000000000000" pitchFamily="18" charset="-128"/>
              </a:rPr>
              <a:t>)</a:t>
            </a:r>
            <a:endParaRPr kumimoji="1" lang="ja-JP" altLang="en-US" cap="none"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541538" y="1198484"/>
            <a:ext cx="10688713" cy="4385569"/>
          </a:xfrm>
        </p:spPr>
        <p:txBody>
          <a:bodyPr anchor="t">
            <a:normAutofit/>
          </a:bodyPr>
          <a:lstStyle/>
          <a:p>
            <a:r>
              <a:rPr kumimoji="1" lang="en-US" altLang="ja-JP" sz="2800" cap="none" dirty="0">
                <a:latin typeface="FOT-スキップ Std E" panose="02020800000000000000" pitchFamily="18" charset="-128"/>
                <a:ea typeface="FOT-スキップ Std E" panose="02020800000000000000" pitchFamily="18" charset="-128"/>
              </a:rPr>
              <a:t>.html</a:t>
            </a:r>
            <a:r>
              <a:rPr kumimoji="1" lang="ja-JP" altLang="en-US" sz="2800" cap="none" dirty="0">
                <a:latin typeface="FOT-スキップ Std E" panose="02020800000000000000" pitchFamily="18" charset="-128"/>
                <a:ea typeface="FOT-スキップ Std E" panose="02020800000000000000" pitchFamily="18" charset="-128"/>
              </a:rPr>
              <a:t>側に以下の通りに記載する</a:t>
            </a:r>
            <a:endParaRPr kumimoji="1" lang="en-US" altLang="ja-JP" sz="2800" cap="none" dirty="0">
              <a:latin typeface="FOT-スキップ Std E" panose="02020800000000000000" pitchFamily="18" charset="-128"/>
              <a:ea typeface="FOT-スキップ Std E" panose="02020800000000000000" pitchFamily="18" charset="-128"/>
            </a:endParaRPr>
          </a:p>
          <a:p>
            <a:endParaRPr kumimoji="1" lang="en-US" altLang="ja-JP" sz="2800" cap="none" dirty="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(head</a:t>
            </a:r>
            <a:r>
              <a:rPr lang="ja-JP" altLang="en-US" sz="2800" cap="none" dirty="0">
                <a:latin typeface="FOT-スキップ Std E" panose="02020800000000000000" pitchFamily="18" charset="-128"/>
                <a:ea typeface="FOT-スキップ Std E" panose="02020800000000000000" pitchFamily="18" charset="-128"/>
              </a:rPr>
              <a:t>タグ内に記載</a:t>
            </a:r>
            <a:r>
              <a:rPr lang="en-US" altLang="ja-JP" sz="2800" cap="none" dirty="0">
                <a:latin typeface="FOT-スキップ Std E" panose="02020800000000000000" pitchFamily="18" charset="-128"/>
                <a:ea typeface="FOT-スキップ Std E" panose="02020800000000000000" pitchFamily="18" charset="-128"/>
              </a:rPr>
              <a:t>)</a:t>
            </a:r>
            <a:endParaRPr kumimoji="1" lang="en-US" altLang="ja-JP" sz="2800" cap="none" dirty="0">
              <a:latin typeface="FOT-スキップ Std E" panose="02020800000000000000" pitchFamily="18" charset="-128"/>
              <a:ea typeface="FOT-スキップ Std E" panose="02020800000000000000" pitchFamily="18" charset="-128"/>
            </a:endParaRPr>
          </a:p>
          <a:p>
            <a:r>
              <a:rPr kumimoji="1" lang="en-US" altLang="ja-JP" sz="2800" cap="none" dirty="0">
                <a:latin typeface="FOT-スキップ Std E" panose="02020800000000000000" pitchFamily="18" charset="-128"/>
                <a:ea typeface="FOT-スキップ Std E" panose="02020800000000000000" pitchFamily="18" charset="-128"/>
              </a:rPr>
              <a:t>&lt;link </a:t>
            </a:r>
            <a:r>
              <a:rPr kumimoji="1" lang="en-US" altLang="ja-JP" sz="2800" cap="none" dirty="0" err="1">
                <a:latin typeface="FOT-スキップ Std E" panose="02020800000000000000" pitchFamily="18" charset="-128"/>
                <a:ea typeface="FOT-スキップ Std E" panose="02020800000000000000" pitchFamily="18" charset="-128"/>
              </a:rPr>
              <a:t>rel</a:t>
            </a:r>
            <a:r>
              <a:rPr kumimoji="1" lang="en-US" altLang="ja-JP" sz="2800" cap="none" dirty="0">
                <a:latin typeface="FOT-スキップ Std E" panose="02020800000000000000" pitchFamily="18" charset="-128"/>
                <a:ea typeface="FOT-スキップ Std E" panose="02020800000000000000" pitchFamily="18" charset="-128"/>
              </a:rPr>
              <a:t>="stylesheet" </a:t>
            </a:r>
            <a:r>
              <a:rPr kumimoji="1" lang="en-US" altLang="ja-JP" sz="2800" cap="none" dirty="0" err="1">
                <a:latin typeface="FOT-スキップ Std E" panose="02020800000000000000" pitchFamily="18" charset="-128"/>
                <a:ea typeface="FOT-スキップ Std E" panose="02020800000000000000" pitchFamily="18" charset="-128"/>
              </a:rPr>
              <a:t>href</a:t>
            </a:r>
            <a:r>
              <a:rPr kumimoji="1" lang="en-US" altLang="ja-JP" sz="2800" cap="none" dirty="0">
                <a:latin typeface="FOT-スキップ Std E" panose="02020800000000000000" pitchFamily="18" charset="-128"/>
                <a:ea typeface="FOT-スキップ Std E" panose="02020800000000000000" pitchFamily="18" charset="-128"/>
              </a:rPr>
              <a:t>="</a:t>
            </a:r>
            <a:r>
              <a:rPr kumimoji="1" lang="en-US" altLang="ja-JP" sz="2800" cap="none" dirty="0" err="1">
                <a:latin typeface="FOT-スキップ Std E" panose="02020800000000000000" pitchFamily="18" charset="-128"/>
                <a:ea typeface="FOT-スキップ Std E" panose="02020800000000000000" pitchFamily="18" charset="-128"/>
              </a:rPr>
              <a:t>css</a:t>
            </a:r>
            <a:r>
              <a:rPr kumimoji="1" lang="ja-JP" altLang="en-US" sz="2800" cap="none" dirty="0">
                <a:latin typeface="FOT-スキップ Std E" panose="02020800000000000000" pitchFamily="18" charset="-128"/>
                <a:ea typeface="FOT-スキップ Std E" panose="02020800000000000000" pitchFamily="18" charset="-128"/>
              </a:rPr>
              <a:t>の使い方</a:t>
            </a:r>
            <a:r>
              <a:rPr kumimoji="1" lang="en-US" altLang="ja-JP" sz="2800" cap="none" dirty="0">
                <a:latin typeface="FOT-スキップ Std E" panose="02020800000000000000" pitchFamily="18" charset="-128"/>
                <a:ea typeface="FOT-スキップ Std E" panose="02020800000000000000" pitchFamily="18" charset="-128"/>
              </a:rPr>
              <a:t>(</a:t>
            </a:r>
            <a:r>
              <a:rPr kumimoji="1" lang="ja-JP" altLang="en-US" sz="2800" cap="none" dirty="0">
                <a:latin typeface="FOT-スキップ Std E" panose="02020800000000000000" pitchFamily="18" charset="-128"/>
                <a:ea typeface="FOT-スキップ Std E" panose="02020800000000000000" pitchFamily="18" charset="-128"/>
              </a:rPr>
              <a:t>別ファイルに</a:t>
            </a:r>
            <a:r>
              <a:rPr kumimoji="1" lang="en-US" altLang="ja-JP" sz="2800" cap="none" dirty="0">
                <a:latin typeface="FOT-スキップ Std E" panose="02020800000000000000" pitchFamily="18" charset="-128"/>
                <a:ea typeface="FOT-スキップ Std E" panose="02020800000000000000" pitchFamily="18" charset="-128"/>
              </a:rPr>
              <a:t>).</a:t>
            </a:r>
            <a:r>
              <a:rPr kumimoji="1" lang="en-US" altLang="ja-JP" sz="2800" cap="none" dirty="0" err="1">
                <a:latin typeface="FOT-スキップ Std E" panose="02020800000000000000" pitchFamily="18" charset="-128"/>
                <a:ea typeface="FOT-スキップ Std E" panose="02020800000000000000" pitchFamily="18" charset="-128"/>
              </a:rPr>
              <a:t>css</a:t>
            </a:r>
            <a:r>
              <a:rPr kumimoji="1" lang="en-US" altLang="ja-JP" sz="2800" cap="none" dirty="0">
                <a:latin typeface="FOT-スキップ Std E" panose="02020800000000000000" pitchFamily="18" charset="-128"/>
                <a:ea typeface="FOT-スキップ Std E" panose="02020800000000000000" pitchFamily="18" charset="-128"/>
              </a:rPr>
              <a:t>"&gt;</a:t>
            </a:r>
            <a:endParaRPr lang="en-US" altLang="ja-JP" sz="2800" cap="none"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4089807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normAutofit fontScale="90000"/>
          </a:bodyPr>
          <a:lstStyle/>
          <a:p>
            <a:r>
              <a:rPr lang="en-US" altLang="ja-JP" cap="none" dirty="0" err="1">
                <a:latin typeface="FOT-スキップ Std E" panose="02020800000000000000" pitchFamily="18" charset="-128"/>
                <a:ea typeface="FOT-スキップ Std E" panose="02020800000000000000" pitchFamily="18" charset="-128"/>
              </a:rPr>
              <a:t>Css</a:t>
            </a:r>
            <a:r>
              <a:rPr lang="ja-JP" altLang="en-US" cap="none" dirty="0">
                <a:latin typeface="FOT-スキップ Std E" panose="02020800000000000000" pitchFamily="18" charset="-128"/>
                <a:ea typeface="FOT-スキップ Std E" panose="02020800000000000000" pitchFamily="18" charset="-128"/>
              </a:rPr>
              <a:t>の使用方法　</a:t>
            </a:r>
            <a:r>
              <a:rPr lang="en-US" altLang="ja-JP" cap="none" dirty="0">
                <a:latin typeface="FOT-スキップ Std E" panose="02020800000000000000" pitchFamily="18" charset="-128"/>
                <a:ea typeface="FOT-スキップ Std E" panose="02020800000000000000" pitchFamily="18" charset="-128"/>
              </a:rPr>
              <a:t>(ID</a:t>
            </a:r>
            <a:r>
              <a:rPr lang="ja-JP" altLang="en-US" cap="none" dirty="0">
                <a:latin typeface="FOT-スキップ Std E" panose="02020800000000000000" pitchFamily="18" charset="-128"/>
                <a:ea typeface="FOT-スキップ Std E" panose="02020800000000000000" pitchFamily="18" charset="-128"/>
              </a:rPr>
              <a:t>で分ける</a:t>
            </a:r>
            <a:r>
              <a:rPr lang="en-US" altLang="ja-JP" cap="none" dirty="0">
                <a:latin typeface="FOT-スキップ Std E" panose="02020800000000000000" pitchFamily="18" charset="-128"/>
                <a:ea typeface="FOT-スキップ Std E" panose="02020800000000000000" pitchFamily="18" charset="-128"/>
              </a:rPr>
              <a:t>01)</a:t>
            </a:r>
            <a:endParaRPr kumimoji="1" lang="ja-JP" altLang="en-US" cap="none"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541538" y="1198484"/>
            <a:ext cx="10688713" cy="4385569"/>
          </a:xfrm>
        </p:spPr>
        <p:txBody>
          <a:bodyPr anchor="t">
            <a:normAutofit lnSpcReduction="10000"/>
          </a:bodyPr>
          <a:lstStyle/>
          <a:p>
            <a:r>
              <a:rPr kumimoji="1" lang="en-US" altLang="ja-JP" sz="2800" cap="none" dirty="0">
                <a:latin typeface="FOT-スキップ Std E" panose="02020800000000000000" pitchFamily="18" charset="-128"/>
                <a:ea typeface="FOT-スキップ Std E" panose="02020800000000000000" pitchFamily="18" charset="-128"/>
              </a:rPr>
              <a:t>.html</a:t>
            </a:r>
            <a:r>
              <a:rPr kumimoji="1" lang="ja-JP" altLang="en-US" sz="2800" cap="none" dirty="0">
                <a:latin typeface="FOT-スキップ Std E" panose="02020800000000000000" pitchFamily="18" charset="-128"/>
                <a:ea typeface="FOT-スキップ Std E" panose="02020800000000000000" pitchFamily="18" charset="-128"/>
              </a:rPr>
              <a:t>側に以下の通りに記載する</a:t>
            </a:r>
            <a:endParaRPr kumimoji="1" lang="en-US" altLang="ja-JP" sz="2800" cap="none" dirty="0">
              <a:latin typeface="FOT-スキップ Std E" panose="02020800000000000000" pitchFamily="18" charset="-128"/>
              <a:ea typeface="FOT-スキップ Std E" panose="02020800000000000000" pitchFamily="18" charset="-128"/>
            </a:endParaRPr>
          </a:p>
          <a:p>
            <a:endParaRPr kumimoji="1" lang="en-US" altLang="ja-JP" sz="2800" cap="none" dirty="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(style</a:t>
            </a:r>
            <a:r>
              <a:rPr lang="ja-JP" altLang="en-US" sz="2800" cap="none" dirty="0">
                <a:latin typeface="FOT-スキップ Std E" panose="02020800000000000000" pitchFamily="18" charset="-128"/>
                <a:ea typeface="FOT-スキップ Std E" panose="02020800000000000000" pitchFamily="18" charset="-128"/>
              </a:rPr>
              <a:t>タグ内に記載</a:t>
            </a:r>
            <a:r>
              <a:rPr lang="en-US" altLang="ja-JP" sz="2800" cap="none" dirty="0">
                <a:latin typeface="FOT-スキップ Std E" panose="02020800000000000000" pitchFamily="18" charset="-128"/>
                <a:ea typeface="FOT-スキップ Std E" panose="02020800000000000000" pitchFamily="18" charset="-128"/>
              </a:rPr>
              <a:t>)</a:t>
            </a:r>
            <a:endParaRPr kumimoji="1" lang="en-US" altLang="ja-JP" sz="2800" cap="none" dirty="0">
              <a:latin typeface="FOT-スキップ Std E" panose="02020800000000000000" pitchFamily="18" charset="-128"/>
              <a:ea typeface="FOT-スキップ Std E" panose="02020800000000000000" pitchFamily="18" charset="-128"/>
            </a:endParaRPr>
          </a:p>
          <a:p>
            <a:r>
              <a:rPr kumimoji="1" lang="en-US" altLang="ja-JP" sz="2800" cap="none" dirty="0">
                <a:latin typeface="FOT-スキップ Std E" panose="02020800000000000000" pitchFamily="18" charset="-128"/>
                <a:ea typeface="FOT-スキップ Std E" panose="02020800000000000000" pitchFamily="18" charset="-128"/>
              </a:rPr>
              <a:t>#middle{</a:t>
            </a:r>
          </a:p>
          <a:p>
            <a:pPr marL="0" indent="0">
              <a:buNone/>
            </a:pPr>
            <a:r>
              <a:rPr lang="ja-JP" altLang="en-US" sz="2800" cap="none" dirty="0">
                <a:latin typeface="FOT-スキップ Std E" panose="02020800000000000000" pitchFamily="18" charset="-128"/>
                <a:ea typeface="FOT-スキップ Std E" panose="02020800000000000000" pitchFamily="18" charset="-128"/>
              </a:rPr>
              <a:t> </a:t>
            </a:r>
            <a:r>
              <a:rPr kumimoji="1" lang="en-US" altLang="ja-JP" sz="2800" cap="none" dirty="0" err="1">
                <a:latin typeface="FOT-スキップ Std E" panose="02020800000000000000" pitchFamily="18" charset="-128"/>
                <a:ea typeface="FOT-スキップ Std E" panose="02020800000000000000" pitchFamily="18" charset="-128"/>
              </a:rPr>
              <a:t>color:white</a:t>
            </a:r>
            <a:r>
              <a:rPr kumimoji="1" lang="en-US" altLang="ja-JP" sz="2800" cap="none" dirty="0">
                <a:latin typeface="FOT-スキップ Std E" panose="02020800000000000000" pitchFamily="18" charset="-128"/>
                <a:ea typeface="FOT-スキップ Std E" panose="02020800000000000000" pitchFamily="18" charset="-128"/>
              </a:rPr>
              <a:t>;</a:t>
            </a:r>
          </a:p>
          <a:p>
            <a:pPr marL="0" indent="0">
              <a:buNone/>
            </a:pPr>
            <a:r>
              <a:rPr kumimoji="1" lang="en-US" altLang="ja-JP" sz="2800" cap="none" dirty="0">
                <a:latin typeface="FOT-スキップ Std E" panose="02020800000000000000" pitchFamily="18" charset="-128"/>
                <a:ea typeface="FOT-スキップ Std E" panose="02020800000000000000" pitchFamily="18" charset="-128"/>
              </a:rPr>
              <a:t> </a:t>
            </a:r>
            <a:r>
              <a:rPr kumimoji="1" lang="en-US" altLang="ja-JP" sz="2800" cap="none" dirty="0" err="1">
                <a:latin typeface="FOT-スキップ Std E" panose="02020800000000000000" pitchFamily="18" charset="-128"/>
                <a:ea typeface="FOT-スキップ Std E" panose="02020800000000000000" pitchFamily="18" charset="-128"/>
              </a:rPr>
              <a:t>background-color:green</a:t>
            </a:r>
            <a:r>
              <a:rPr kumimoji="1" lang="en-US" altLang="ja-JP" sz="2800" cap="none" dirty="0">
                <a:latin typeface="FOT-スキップ Std E" panose="02020800000000000000" pitchFamily="18" charset="-128"/>
                <a:ea typeface="FOT-スキップ Std E" panose="02020800000000000000" pitchFamily="18" charset="-128"/>
              </a:rPr>
              <a:t>;</a:t>
            </a:r>
          </a:p>
          <a:p>
            <a:pPr marL="0" indent="0">
              <a:buNone/>
            </a:pPr>
            <a:r>
              <a:rPr lang="en-US" altLang="ja-JP" sz="2800" cap="none" dirty="0">
                <a:latin typeface="FOT-スキップ Std E" panose="02020800000000000000" pitchFamily="18" charset="-128"/>
                <a:ea typeface="FOT-スキップ Std E" panose="02020800000000000000" pitchFamily="18" charset="-128"/>
              </a:rPr>
              <a:t>}</a:t>
            </a:r>
          </a:p>
        </p:txBody>
      </p:sp>
    </p:spTree>
    <p:extLst>
      <p:ext uri="{BB962C8B-B14F-4D97-AF65-F5344CB8AC3E}">
        <p14:creationId xmlns:p14="http://schemas.microsoft.com/office/powerpoint/2010/main" val="1582214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normAutofit fontScale="90000"/>
          </a:bodyPr>
          <a:lstStyle/>
          <a:p>
            <a:r>
              <a:rPr lang="en-US" altLang="ja-JP" cap="none" dirty="0" err="1">
                <a:latin typeface="FOT-スキップ Std E" panose="02020800000000000000" pitchFamily="18" charset="-128"/>
                <a:ea typeface="FOT-スキップ Std E" panose="02020800000000000000" pitchFamily="18" charset="-128"/>
              </a:rPr>
              <a:t>Css</a:t>
            </a:r>
            <a:r>
              <a:rPr lang="ja-JP" altLang="en-US" cap="none" dirty="0">
                <a:latin typeface="FOT-スキップ Std E" panose="02020800000000000000" pitchFamily="18" charset="-128"/>
                <a:ea typeface="FOT-スキップ Std E" panose="02020800000000000000" pitchFamily="18" charset="-128"/>
              </a:rPr>
              <a:t>の使用方法　</a:t>
            </a:r>
            <a:r>
              <a:rPr lang="en-US" altLang="ja-JP" cap="none" dirty="0">
                <a:latin typeface="FOT-スキップ Std E" panose="02020800000000000000" pitchFamily="18" charset="-128"/>
                <a:ea typeface="FOT-スキップ Std E" panose="02020800000000000000" pitchFamily="18" charset="-128"/>
              </a:rPr>
              <a:t>(ID</a:t>
            </a:r>
            <a:r>
              <a:rPr lang="ja-JP" altLang="en-US" cap="none" dirty="0">
                <a:latin typeface="FOT-スキップ Std E" panose="02020800000000000000" pitchFamily="18" charset="-128"/>
                <a:ea typeface="FOT-スキップ Std E" panose="02020800000000000000" pitchFamily="18" charset="-128"/>
              </a:rPr>
              <a:t>で分ける</a:t>
            </a:r>
            <a:r>
              <a:rPr lang="en-US" altLang="ja-JP" cap="none" dirty="0">
                <a:latin typeface="FOT-スキップ Std E" panose="02020800000000000000" pitchFamily="18" charset="-128"/>
                <a:ea typeface="FOT-スキップ Std E" panose="02020800000000000000" pitchFamily="18" charset="-128"/>
              </a:rPr>
              <a:t>01)</a:t>
            </a:r>
            <a:endParaRPr kumimoji="1" lang="ja-JP" altLang="en-US" cap="none"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541538" y="1198484"/>
            <a:ext cx="10688713" cy="4385569"/>
          </a:xfrm>
        </p:spPr>
        <p:txBody>
          <a:bodyPr anchor="t">
            <a:normAutofit/>
          </a:bodyPr>
          <a:lstStyle/>
          <a:p>
            <a:r>
              <a:rPr kumimoji="1" lang="en-US" altLang="ja-JP" sz="2800" cap="none" dirty="0">
                <a:latin typeface="FOT-スキップ Std E" panose="02020800000000000000" pitchFamily="18" charset="-128"/>
                <a:ea typeface="FOT-スキップ Std E" panose="02020800000000000000" pitchFamily="18" charset="-128"/>
              </a:rPr>
              <a:t>.html</a:t>
            </a:r>
            <a:r>
              <a:rPr kumimoji="1" lang="ja-JP" altLang="en-US" sz="2800" cap="none" dirty="0">
                <a:latin typeface="FOT-スキップ Std E" panose="02020800000000000000" pitchFamily="18" charset="-128"/>
                <a:ea typeface="FOT-スキップ Std E" panose="02020800000000000000" pitchFamily="18" charset="-128"/>
              </a:rPr>
              <a:t>側に以下の通りに記載する</a:t>
            </a:r>
            <a:endParaRPr kumimoji="1" lang="en-US" altLang="ja-JP" sz="2800" cap="none" dirty="0">
              <a:latin typeface="FOT-スキップ Std E" panose="02020800000000000000" pitchFamily="18" charset="-128"/>
              <a:ea typeface="FOT-スキップ Std E" panose="02020800000000000000" pitchFamily="18" charset="-128"/>
            </a:endParaRPr>
          </a:p>
          <a:p>
            <a:endParaRPr kumimoji="1" lang="en-US" altLang="ja-JP" sz="2800" cap="none" dirty="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(body</a:t>
            </a:r>
            <a:r>
              <a:rPr lang="ja-JP" altLang="en-US" sz="2800" cap="none" dirty="0">
                <a:latin typeface="FOT-スキップ Std E" panose="02020800000000000000" pitchFamily="18" charset="-128"/>
                <a:ea typeface="FOT-スキップ Std E" panose="02020800000000000000" pitchFamily="18" charset="-128"/>
              </a:rPr>
              <a:t>タグ内に記載</a:t>
            </a:r>
            <a:r>
              <a:rPr lang="en-US" altLang="ja-JP" sz="2800" cap="none" dirty="0">
                <a:latin typeface="FOT-スキップ Std E" panose="02020800000000000000" pitchFamily="18" charset="-128"/>
                <a:ea typeface="FOT-スキップ Std E" panose="02020800000000000000" pitchFamily="18" charset="-128"/>
              </a:rPr>
              <a:t>)</a:t>
            </a:r>
            <a:endParaRPr kumimoji="1" lang="en-US" altLang="ja-JP" sz="2800" cap="none" dirty="0">
              <a:latin typeface="FOT-スキップ Std E" panose="02020800000000000000" pitchFamily="18" charset="-128"/>
              <a:ea typeface="FOT-スキップ Std E" panose="02020800000000000000" pitchFamily="18" charset="-128"/>
            </a:endParaRPr>
          </a:p>
          <a:p>
            <a:r>
              <a:rPr kumimoji="1" lang="en-US" altLang="ja-JP" sz="2800" cap="none" dirty="0">
                <a:latin typeface="FOT-スキップ Std E" panose="02020800000000000000" pitchFamily="18" charset="-128"/>
                <a:ea typeface="FOT-スキップ Std E" panose="02020800000000000000" pitchFamily="18" charset="-128"/>
              </a:rPr>
              <a:t>&lt;p id="middle"&gt;</a:t>
            </a:r>
            <a:r>
              <a:rPr kumimoji="1" lang="ja-JP" altLang="en-US" sz="2800" cap="none" dirty="0">
                <a:latin typeface="FOT-スキップ Std E" panose="02020800000000000000" pitchFamily="18" charset="-128"/>
                <a:ea typeface="FOT-スキップ Std E" panose="02020800000000000000" pitchFamily="18" charset="-128"/>
              </a:rPr>
              <a:t>スタイルの利用 </a:t>
            </a:r>
            <a:r>
              <a:rPr kumimoji="1" lang="en-US" altLang="ja-JP" sz="2800" cap="none" dirty="0">
                <a:latin typeface="FOT-スキップ Std E" panose="02020800000000000000" pitchFamily="18" charset="-128"/>
                <a:ea typeface="FOT-スキップ Std E" panose="02020800000000000000" pitchFamily="18" charset="-128"/>
              </a:rPr>
              <a:t>&lt;/p&gt;</a:t>
            </a:r>
            <a:endParaRPr lang="en-US" altLang="ja-JP" sz="2800" cap="none"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3155523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4" y="228600"/>
            <a:ext cx="10830713" cy="1151965"/>
          </a:xfrm>
        </p:spPr>
        <p:txBody>
          <a:bodyPr>
            <a:normAutofit/>
          </a:bodyPr>
          <a:lstStyle/>
          <a:p>
            <a:r>
              <a:rPr lang="en-US" altLang="ja-JP" cap="none" dirty="0" err="1">
                <a:latin typeface="FOT-スキップ Std E" panose="02020800000000000000" pitchFamily="18" charset="-128"/>
                <a:ea typeface="FOT-スキップ Std E" panose="02020800000000000000" pitchFamily="18" charset="-128"/>
              </a:rPr>
              <a:t>Css</a:t>
            </a:r>
            <a:r>
              <a:rPr lang="ja-JP" altLang="en-US" cap="none" dirty="0">
                <a:latin typeface="FOT-スキップ Std E" panose="02020800000000000000" pitchFamily="18" charset="-128"/>
                <a:ea typeface="FOT-スキップ Std E" panose="02020800000000000000" pitchFamily="18" charset="-128"/>
              </a:rPr>
              <a:t>の使用方法　</a:t>
            </a:r>
            <a:r>
              <a:rPr lang="en-US" altLang="ja-JP" cap="none" dirty="0">
                <a:latin typeface="FOT-スキップ Std E" panose="02020800000000000000" pitchFamily="18" charset="-128"/>
                <a:ea typeface="FOT-スキップ Std E" panose="02020800000000000000" pitchFamily="18" charset="-128"/>
              </a:rPr>
              <a:t>(ID</a:t>
            </a:r>
            <a:r>
              <a:rPr lang="ja-JP" altLang="en-US" cap="none" dirty="0">
                <a:latin typeface="FOT-スキップ Std E" panose="02020800000000000000" pitchFamily="18" charset="-128"/>
                <a:ea typeface="FOT-スキップ Std E" panose="02020800000000000000" pitchFamily="18" charset="-128"/>
              </a:rPr>
              <a:t>で分ける</a:t>
            </a:r>
            <a:r>
              <a:rPr lang="en-US" altLang="ja-JP" cap="none" dirty="0">
                <a:latin typeface="FOT-スキップ Std E" panose="02020800000000000000" pitchFamily="18" charset="-128"/>
                <a:ea typeface="FOT-スキップ Std E" panose="02020800000000000000" pitchFamily="18" charset="-128"/>
              </a:rPr>
              <a:t>02)</a:t>
            </a:r>
            <a:endParaRPr kumimoji="1" lang="ja-JP" altLang="en-US" cap="none"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142044" y="1198484"/>
            <a:ext cx="11088208" cy="4385569"/>
          </a:xfrm>
        </p:spPr>
        <p:txBody>
          <a:bodyPr anchor="t">
            <a:normAutofit lnSpcReduction="10000"/>
          </a:bodyPr>
          <a:lstStyle/>
          <a:p>
            <a:r>
              <a:rPr lang="en-US" altLang="ja-JP" sz="2800" cap="none" dirty="0">
                <a:latin typeface="FOT-スキップ Std E" panose="02020800000000000000" pitchFamily="18" charset="-128"/>
                <a:ea typeface="FOT-スキップ Std E" panose="02020800000000000000" pitchFamily="18" charset="-128"/>
              </a:rPr>
              <a:t>&lt;div&gt;</a:t>
            </a:r>
            <a:r>
              <a:rPr lang="ja-JP" altLang="en-US" sz="2800" cap="none" dirty="0">
                <a:latin typeface="FOT-スキップ Std E" panose="02020800000000000000" pitchFamily="18" charset="-128"/>
                <a:ea typeface="FOT-スキップ Std E" panose="02020800000000000000" pitchFamily="18" charset="-128"/>
              </a:rPr>
              <a:t>タグを使用することで、複数のタグをまとめることができる</a:t>
            </a:r>
            <a:endParaRPr lang="en-US" altLang="ja-JP" sz="2800" cap="none" dirty="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※&lt;style&gt;</a:t>
            </a:r>
            <a:r>
              <a:rPr lang="ja-JP" altLang="en-US" sz="2800" cap="none" dirty="0">
                <a:latin typeface="FOT-スキップ Std E" panose="02020800000000000000" pitchFamily="18" charset="-128"/>
                <a:ea typeface="FOT-スキップ Std E" panose="02020800000000000000" pitchFamily="18" charset="-128"/>
              </a:rPr>
              <a:t>タグ内に記載</a:t>
            </a:r>
            <a:r>
              <a:rPr lang="en-US" altLang="ja-JP" sz="2800" cap="none" dirty="0">
                <a:latin typeface="FOT-スキップ Std E" panose="02020800000000000000" pitchFamily="18" charset="-128"/>
                <a:ea typeface="FOT-スキップ Std E" panose="02020800000000000000" pitchFamily="18" charset="-128"/>
              </a:rPr>
              <a:t>※</a:t>
            </a:r>
          </a:p>
          <a:p>
            <a:endParaRPr lang="en-US" altLang="ja-JP" sz="2800" cap="none" dirty="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.s1{</a:t>
            </a:r>
          </a:p>
          <a:p>
            <a:r>
              <a:rPr lang="en-US" altLang="ja-JP" sz="2800" cap="none" dirty="0" err="1">
                <a:latin typeface="FOT-スキップ Std E" panose="02020800000000000000" pitchFamily="18" charset="-128"/>
                <a:ea typeface="FOT-スキップ Std E" panose="02020800000000000000" pitchFamily="18" charset="-128"/>
              </a:rPr>
              <a:t>color:blue</a:t>
            </a:r>
            <a:r>
              <a:rPr lang="en-US" altLang="ja-JP" sz="2800" cap="none" dirty="0">
                <a:latin typeface="FOT-スキップ Std E" panose="02020800000000000000" pitchFamily="18" charset="-128"/>
                <a:ea typeface="FOT-スキップ Std E" panose="02020800000000000000" pitchFamily="18" charset="-128"/>
              </a:rPr>
              <a:t>;</a:t>
            </a:r>
          </a:p>
          <a:p>
            <a:r>
              <a:rPr lang="en-US" altLang="ja-JP" sz="2800" cap="none" dirty="0" err="1">
                <a:latin typeface="FOT-スキップ Std E" panose="02020800000000000000" pitchFamily="18" charset="-128"/>
                <a:ea typeface="FOT-スキップ Std E" panose="02020800000000000000" pitchFamily="18" charset="-128"/>
              </a:rPr>
              <a:t>Background-color:white</a:t>
            </a:r>
            <a:r>
              <a:rPr lang="en-US" altLang="ja-JP" sz="2800" cap="none" dirty="0">
                <a:latin typeface="FOT-スキップ Std E" panose="02020800000000000000" pitchFamily="18" charset="-128"/>
                <a:ea typeface="FOT-スキップ Std E" panose="02020800000000000000" pitchFamily="18" charset="-128"/>
              </a:rPr>
              <a:t>;</a:t>
            </a:r>
          </a:p>
          <a:p>
            <a:r>
              <a:rPr lang="en-US" altLang="ja-JP" sz="2800" cap="none" dirty="0">
                <a:latin typeface="FOT-スキップ Std E" panose="02020800000000000000" pitchFamily="18" charset="-128"/>
                <a:ea typeface="FOT-スキップ Std E" panose="02020800000000000000" pitchFamily="18" charset="-128"/>
              </a:rPr>
              <a:t>}</a:t>
            </a:r>
          </a:p>
        </p:txBody>
      </p:sp>
    </p:spTree>
    <p:extLst>
      <p:ext uri="{BB962C8B-B14F-4D97-AF65-F5344CB8AC3E}">
        <p14:creationId xmlns:p14="http://schemas.microsoft.com/office/powerpoint/2010/main" val="2185275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4" y="228600"/>
            <a:ext cx="10830713" cy="1151965"/>
          </a:xfrm>
        </p:spPr>
        <p:txBody>
          <a:bodyPr>
            <a:normAutofit/>
          </a:bodyPr>
          <a:lstStyle/>
          <a:p>
            <a:r>
              <a:rPr lang="en-US" altLang="ja-JP" cap="none" dirty="0" err="1">
                <a:latin typeface="FOT-スキップ Std E" panose="02020800000000000000" pitchFamily="18" charset="-128"/>
                <a:ea typeface="FOT-スキップ Std E" panose="02020800000000000000" pitchFamily="18" charset="-128"/>
              </a:rPr>
              <a:t>Css</a:t>
            </a:r>
            <a:r>
              <a:rPr lang="ja-JP" altLang="en-US" cap="none" dirty="0">
                <a:latin typeface="FOT-スキップ Std E" panose="02020800000000000000" pitchFamily="18" charset="-128"/>
                <a:ea typeface="FOT-スキップ Std E" panose="02020800000000000000" pitchFamily="18" charset="-128"/>
              </a:rPr>
              <a:t>の使用方法　</a:t>
            </a:r>
            <a:r>
              <a:rPr lang="en-US" altLang="ja-JP" cap="none" dirty="0">
                <a:latin typeface="FOT-スキップ Std E" panose="02020800000000000000" pitchFamily="18" charset="-128"/>
                <a:ea typeface="FOT-スキップ Std E" panose="02020800000000000000" pitchFamily="18" charset="-128"/>
              </a:rPr>
              <a:t>(ID</a:t>
            </a:r>
            <a:r>
              <a:rPr lang="ja-JP" altLang="en-US" cap="none" dirty="0">
                <a:latin typeface="FOT-スキップ Std E" panose="02020800000000000000" pitchFamily="18" charset="-128"/>
                <a:ea typeface="FOT-スキップ Std E" panose="02020800000000000000" pitchFamily="18" charset="-128"/>
              </a:rPr>
              <a:t>で分ける</a:t>
            </a:r>
            <a:r>
              <a:rPr lang="en-US" altLang="ja-JP" cap="none" dirty="0">
                <a:latin typeface="FOT-スキップ Std E" panose="02020800000000000000" pitchFamily="18" charset="-128"/>
                <a:ea typeface="FOT-スキップ Std E" panose="02020800000000000000" pitchFamily="18" charset="-128"/>
              </a:rPr>
              <a:t>02)</a:t>
            </a:r>
            <a:endParaRPr kumimoji="1" lang="ja-JP" altLang="en-US" cap="none"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142044" y="1198484"/>
            <a:ext cx="11088208" cy="4385569"/>
          </a:xfrm>
        </p:spPr>
        <p:txBody>
          <a:bodyPr anchor="t">
            <a:normAutofit lnSpcReduction="10000"/>
          </a:bodyPr>
          <a:lstStyle/>
          <a:p>
            <a:r>
              <a:rPr lang="en-US" altLang="ja-JP" sz="2800" cap="none" dirty="0">
                <a:latin typeface="FOT-スキップ Std E" panose="02020800000000000000" pitchFamily="18" charset="-128"/>
                <a:ea typeface="FOT-スキップ Std E" panose="02020800000000000000" pitchFamily="18" charset="-128"/>
              </a:rPr>
              <a:t>&lt;div&gt;</a:t>
            </a:r>
            <a:r>
              <a:rPr lang="ja-JP" altLang="en-US" sz="2800" cap="none" dirty="0">
                <a:latin typeface="FOT-スキップ Std E" panose="02020800000000000000" pitchFamily="18" charset="-128"/>
                <a:ea typeface="FOT-スキップ Std E" panose="02020800000000000000" pitchFamily="18" charset="-128"/>
              </a:rPr>
              <a:t>タグを使用することで、複数のタグをまとめることができる</a:t>
            </a:r>
            <a:endParaRPr lang="en-US" altLang="ja-JP" sz="2800" cap="none" dirty="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※&lt;body&gt;</a:t>
            </a:r>
            <a:r>
              <a:rPr lang="ja-JP" altLang="en-US" sz="2800" cap="none" dirty="0">
                <a:latin typeface="FOT-スキップ Std E" panose="02020800000000000000" pitchFamily="18" charset="-128"/>
                <a:ea typeface="FOT-スキップ Std E" panose="02020800000000000000" pitchFamily="18" charset="-128"/>
              </a:rPr>
              <a:t>内に記載</a:t>
            </a:r>
            <a:r>
              <a:rPr lang="en-US" altLang="ja-JP" sz="2800" cap="none" dirty="0">
                <a:latin typeface="FOT-スキップ Std E" panose="02020800000000000000" pitchFamily="18" charset="-128"/>
                <a:ea typeface="FOT-スキップ Std E" panose="02020800000000000000" pitchFamily="18" charset="-128"/>
              </a:rPr>
              <a:t>※</a:t>
            </a:r>
          </a:p>
          <a:p>
            <a:endParaRPr lang="en-US" altLang="ja-JP" sz="2800" cap="none" dirty="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&lt;div class=“</a:t>
            </a:r>
            <a:r>
              <a:rPr lang="en-US" altLang="ja-JP" sz="2800" cap="none" dirty="0" err="1">
                <a:latin typeface="FOT-スキップ Std E" panose="02020800000000000000" pitchFamily="18" charset="-128"/>
                <a:ea typeface="FOT-スキップ Std E" panose="02020800000000000000" pitchFamily="18" charset="-128"/>
              </a:rPr>
              <a:t>si</a:t>
            </a:r>
            <a:r>
              <a:rPr lang="en-US" altLang="ja-JP" sz="2800" cap="none" dirty="0">
                <a:latin typeface="FOT-スキップ Std E" panose="02020800000000000000" pitchFamily="18" charset="-128"/>
                <a:ea typeface="FOT-スキップ Std E" panose="02020800000000000000" pitchFamily="18" charset="-128"/>
              </a:rPr>
              <a:t>”&gt;</a:t>
            </a:r>
          </a:p>
          <a:p>
            <a:r>
              <a:rPr kumimoji="1" lang="en-US" altLang="ja-JP" sz="2800" cap="none" dirty="0">
                <a:latin typeface="FOT-スキップ Std E" panose="02020800000000000000" pitchFamily="18" charset="-128"/>
                <a:ea typeface="FOT-スキップ Std E" panose="02020800000000000000" pitchFamily="18" charset="-128"/>
              </a:rPr>
              <a:t>&lt;p&gt;</a:t>
            </a:r>
            <a:r>
              <a:rPr kumimoji="1" lang="ja-JP" altLang="en-US" sz="2800" cap="none" dirty="0">
                <a:latin typeface="FOT-スキップ Std E" panose="02020800000000000000" pitchFamily="18" charset="-128"/>
                <a:ea typeface="FOT-スキップ Std E" panose="02020800000000000000" pitchFamily="18" charset="-128"/>
              </a:rPr>
              <a:t>スタイルの利用</a:t>
            </a:r>
            <a:r>
              <a:rPr kumimoji="1" lang="en-US" altLang="ja-JP" sz="2800" cap="none" dirty="0">
                <a:latin typeface="FOT-スキップ Std E" panose="02020800000000000000" pitchFamily="18" charset="-128"/>
                <a:ea typeface="FOT-スキップ Std E" panose="02020800000000000000" pitchFamily="18" charset="-128"/>
              </a:rPr>
              <a:t>01</a:t>
            </a:r>
            <a:r>
              <a:rPr kumimoji="1" lang="ja-JP" altLang="en-US" sz="2800" cap="none" dirty="0">
                <a:latin typeface="FOT-スキップ Std E" panose="02020800000000000000" pitchFamily="18" charset="-128"/>
                <a:ea typeface="FOT-スキップ Std E" panose="02020800000000000000" pitchFamily="18" charset="-128"/>
              </a:rPr>
              <a:t> </a:t>
            </a:r>
            <a:r>
              <a:rPr kumimoji="1" lang="en-US" altLang="ja-JP" sz="2800" cap="none" dirty="0">
                <a:latin typeface="FOT-スキップ Std E" panose="02020800000000000000" pitchFamily="18" charset="-128"/>
                <a:ea typeface="FOT-スキップ Std E" panose="02020800000000000000" pitchFamily="18" charset="-128"/>
              </a:rPr>
              <a:t>&lt;/p&gt;</a:t>
            </a:r>
          </a:p>
          <a:p>
            <a:r>
              <a:rPr lang="en-US" altLang="ja-JP" sz="2800" cap="none" dirty="0">
                <a:latin typeface="FOT-スキップ Std E" panose="02020800000000000000" pitchFamily="18" charset="-128"/>
                <a:ea typeface="FOT-スキップ Std E" panose="02020800000000000000" pitchFamily="18" charset="-128"/>
              </a:rPr>
              <a:t>&lt;p&gt;</a:t>
            </a:r>
            <a:r>
              <a:rPr lang="ja-JP" altLang="en-US" sz="2800" cap="none" dirty="0">
                <a:latin typeface="FOT-スキップ Std E" panose="02020800000000000000" pitchFamily="18" charset="-128"/>
                <a:ea typeface="FOT-スキップ Std E" panose="02020800000000000000" pitchFamily="18" charset="-128"/>
              </a:rPr>
              <a:t>スタイルの利用</a:t>
            </a:r>
            <a:r>
              <a:rPr lang="en-US" altLang="ja-JP" sz="2800" cap="none" dirty="0">
                <a:latin typeface="FOT-スキップ Std E" panose="02020800000000000000" pitchFamily="18" charset="-128"/>
                <a:ea typeface="FOT-スキップ Std E" panose="02020800000000000000" pitchFamily="18" charset="-128"/>
              </a:rPr>
              <a:t>02&lt;/p&gt;</a:t>
            </a:r>
          </a:p>
          <a:p>
            <a:r>
              <a:rPr lang="en-US" altLang="ja-JP" sz="2800" cap="none" dirty="0">
                <a:latin typeface="FOT-スキップ Std E" panose="02020800000000000000" pitchFamily="18" charset="-128"/>
                <a:ea typeface="FOT-スキップ Std E" panose="02020800000000000000" pitchFamily="18" charset="-128"/>
              </a:rPr>
              <a:t>&lt;/div&gt;</a:t>
            </a:r>
          </a:p>
          <a:p>
            <a:endParaRPr lang="en-US" altLang="ja-JP" sz="2800" cap="none"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2368414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4" y="228600"/>
            <a:ext cx="10830713" cy="1151965"/>
          </a:xfrm>
        </p:spPr>
        <p:txBody>
          <a:bodyPr>
            <a:normAutofit/>
          </a:bodyPr>
          <a:lstStyle/>
          <a:p>
            <a:r>
              <a:rPr lang="en-US" altLang="ja-JP" cap="none" dirty="0" err="1">
                <a:latin typeface="FOT-スキップ Std E" panose="02020800000000000000" pitchFamily="18" charset="-128"/>
                <a:ea typeface="FOT-スキップ Std E" panose="02020800000000000000" pitchFamily="18" charset="-128"/>
              </a:rPr>
              <a:t>Css</a:t>
            </a:r>
            <a:r>
              <a:rPr lang="ja-JP" altLang="en-US" cap="none" dirty="0">
                <a:latin typeface="FOT-スキップ Std E" panose="02020800000000000000" pitchFamily="18" charset="-128"/>
                <a:ea typeface="FOT-スキップ Std E" panose="02020800000000000000" pitchFamily="18" charset="-128"/>
              </a:rPr>
              <a:t>の使用方法　</a:t>
            </a:r>
            <a:r>
              <a:rPr lang="en-US" altLang="ja-JP" cap="none" dirty="0">
                <a:latin typeface="FOT-スキップ Std E" panose="02020800000000000000" pitchFamily="18" charset="-128"/>
                <a:ea typeface="FOT-スキップ Std E" panose="02020800000000000000" pitchFamily="18" charset="-128"/>
              </a:rPr>
              <a:t>(ID</a:t>
            </a:r>
            <a:r>
              <a:rPr lang="ja-JP" altLang="en-US" cap="none" dirty="0">
                <a:latin typeface="FOT-スキップ Std E" panose="02020800000000000000" pitchFamily="18" charset="-128"/>
                <a:ea typeface="FOT-スキップ Std E" panose="02020800000000000000" pitchFamily="18" charset="-128"/>
              </a:rPr>
              <a:t>で分ける</a:t>
            </a:r>
            <a:r>
              <a:rPr lang="en-US" altLang="ja-JP" cap="none" dirty="0">
                <a:latin typeface="FOT-スキップ Std E" panose="02020800000000000000" pitchFamily="18" charset="-128"/>
                <a:ea typeface="FOT-スキップ Std E" panose="02020800000000000000" pitchFamily="18" charset="-128"/>
              </a:rPr>
              <a:t>02)</a:t>
            </a:r>
            <a:endParaRPr kumimoji="1" lang="ja-JP" altLang="en-US" cap="none"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142044" y="1198484"/>
            <a:ext cx="11088208" cy="4385569"/>
          </a:xfrm>
        </p:spPr>
        <p:txBody>
          <a:bodyPr anchor="t">
            <a:normAutofit lnSpcReduction="10000"/>
          </a:bodyPr>
          <a:lstStyle/>
          <a:p>
            <a:r>
              <a:rPr lang="en-US" altLang="ja-JP" sz="2800" cap="none" dirty="0">
                <a:latin typeface="FOT-スキップ Std E" panose="02020800000000000000" pitchFamily="18" charset="-128"/>
                <a:ea typeface="FOT-スキップ Std E" panose="02020800000000000000" pitchFamily="18" charset="-128"/>
              </a:rPr>
              <a:t>&lt;div&gt;</a:t>
            </a:r>
            <a:r>
              <a:rPr lang="ja-JP" altLang="en-US" sz="2800" cap="none" dirty="0">
                <a:latin typeface="FOT-スキップ Std E" panose="02020800000000000000" pitchFamily="18" charset="-128"/>
                <a:ea typeface="FOT-スキップ Std E" panose="02020800000000000000" pitchFamily="18" charset="-128"/>
              </a:rPr>
              <a:t>タグを使用することで、複数のタグをまとめることができる</a:t>
            </a:r>
            <a:endParaRPr lang="en-US" altLang="ja-JP" sz="2800" cap="none" dirty="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※&lt;body&gt;</a:t>
            </a:r>
            <a:r>
              <a:rPr lang="ja-JP" altLang="en-US" sz="2800" cap="none" dirty="0">
                <a:latin typeface="FOT-スキップ Std E" panose="02020800000000000000" pitchFamily="18" charset="-128"/>
                <a:ea typeface="FOT-スキップ Std E" panose="02020800000000000000" pitchFamily="18" charset="-128"/>
              </a:rPr>
              <a:t>内に記載</a:t>
            </a:r>
            <a:r>
              <a:rPr lang="en-US" altLang="ja-JP" sz="2800" cap="none" dirty="0">
                <a:latin typeface="FOT-スキップ Std E" panose="02020800000000000000" pitchFamily="18" charset="-128"/>
                <a:ea typeface="FOT-スキップ Std E" panose="02020800000000000000" pitchFamily="18" charset="-128"/>
              </a:rPr>
              <a:t>※</a:t>
            </a:r>
          </a:p>
          <a:p>
            <a:endParaRPr lang="en-US" altLang="ja-JP" sz="2800" cap="none" dirty="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&lt;div class=“</a:t>
            </a:r>
            <a:r>
              <a:rPr lang="en-US" altLang="ja-JP" sz="2800" cap="none" dirty="0" err="1">
                <a:latin typeface="FOT-スキップ Std E" panose="02020800000000000000" pitchFamily="18" charset="-128"/>
                <a:ea typeface="FOT-スキップ Std E" panose="02020800000000000000" pitchFamily="18" charset="-128"/>
              </a:rPr>
              <a:t>si</a:t>
            </a:r>
            <a:r>
              <a:rPr lang="en-US" altLang="ja-JP" sz="2800" cap="none" dirty="0">
                <a:latin typeface="FOT-スキップ Std E" panose="02020800000000000000" pitchFamily="18" charset="-128"/>
                <a:ea typeface="FOT-スキップ Std E" panose="02020800000000000000" pitchFamily="18" charset="-128"/>
              </a:rPr>
              <a:t>”&gt;</a:t>
            </a:r>
          </a:p>
          <a:p>
            <a:r>
              <a:rPr kumimoji="1" lang="en-US" altLang="ja-JP" sz="2800" cap="none" dirty="0">
                <a:latin typeface="FOT-スキップ Std E" panose="02020800000000000000" pitchFamily="18" charset="-128"/>
                <a:ea typeface="FOT-スキップ Std E" panose="02020800000000000000" pitchFamily="18" charset="-128"/>
              </a:rPr>
              <a:t>&lt;p&gt;</a:t>
            </a:r>
            <a:r>
              <a:rPr kumimoji="1" lang="ja-JP" altLang="en-US" sz="2800" cap="none" dirty="0">
                <a:latin typeface="FOT-スキップ Std E" panose="02020800000000000000" pitchFamily="18" charset="-128"/>
                <a:ea typeface="FOT-スキップ Std E" panose="02020800000000000000" pitchFamily="18" charset="-128"/>
              </a:rPr>
              <a:t>スタイルの利用</a:t>
            </a:r>
            <a:r>
              <a:rPr kumimoji="1" lang="en-US" altLang="ja-JP" sz="2800" cap="none" dirty="0">
                <a:latin typeface="FOT-スキップ Std E" panose="02020800000000000000" pitchFamily="18" charset="-128"/>
                <a:ea typeface="FOT-スキップ Std E" panose="02020800000000000000" pitchFamily="18" charset="-128"/>
              </a:rPr>
              <a:t>01</a:t>
            </a:r>
            <a:r>
              <a:rPr kumimoji="1" lang="ja-JP" altLang="en-US" sz="2800" cap="none" dirty="0">
                <a:latin typeface="FOT-スキップ Std E" panose="02020800000000000000" pitchFamily="18" charset="-128"/>
                <a:ea typeface="FOT-スキップ Std E" panose="02020800000000000000" pitchFamily="18" charset="-128"/>
              </a:rPr>
              <a:t> </a:t>
            </a:r>
            <a:r>
              <a:rPr kumimoji="1" lang="en-US" altLang="ja-JP" sz="2800" cap="none" dirty="0">
                <a:latin typeface="FOT-スキップ Std E" panose="02020800000000000000" pitchFamily="18" charset="-128"/>
                <a:ea typeface="FOT-スキップ Std E" panose="02020800000000000000" pitchFamily="18" charset="-128"/>
              </a:rPr>
              <a:t>&lt;/p&gt;</a:t>
            </a:r>
          </a:p>
          <a:p>
            <a:r>
              <a:rPr lang="en-US" altLang="ja-JP" sz="2800" cap="none" dirty="0">
                <a:latin typeface="FOT-スキップ Std E" panose="02020800000000000000" pitchFamily="18" charset="-128"/>
                <a:ea typeface="FOT-スキップ Std E" panose="02020800000000000000" pitchFamily="18" charset="-128"/>
              </a:rPr>
              <a:t>&lt;p&gt;</a:t>
            </a:r>
            <a:r>
              <a:rPr lang="ja-JP" altLang="en-US" sz="2800" cap="none" dirty="0">
                <a:latin typeface="FOT-スキップ Std E" panose="02020800000000000000" pitchFamily="18" charset="-128"/>
                <a:ea typeface="FOT-スキップ Std E" panose="02020800000000000000" pitchFamily="18" charset="-128"/>
              </a:rPr>
              <a:t>スタイルの利用</a:t>
            </a:r>
            <a:r>
              <a:rPr lang="en-US" altLang="ja-JP" sz="2800" cap="none" dirty="0">
                <a:latin typeface="FOT-スキップ Std E" panose="02020800000000000000" pitchFamily="18" charset="-128"/>
                <a:ea typeface="FOT-スキップ Std E" panose="02020800000000000000" pitchFamily="18" charset="-128"/>
              </a:rPr>
              <a:t>02&lt;/p&gt;</a:t>
            </a:r>
          </a:p>
          <a:p>
            <a:r>
              <a:rPr lang="en-US" altLang="ja-JP" sz="2800" cap="none" dirty="0">
                <a:latin typeface="FOT-スキップ Std E" panose="02020800000000000000" pitchFamily="18" charset="-128"/>
                <a:ea typeface="FOT-スキップ Std E" panose="02020800000000000000" pitchFamily="18" charset="-128"/>
              </a:rPr>
              <a:t>&lt;/div&gt;</a:t>
            </a:r>
          </a:p>
          <a:p>
            <a:endParaRPr lang="en-US" altLang="ja-JP" sz="2800" cap="none"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3119314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4" y="228600"/>
            <a:ext cx="10830713" cy="1151965"/>
          </a:xfrm>
        </p:spPr>
        <p:txBody>
          <a:bodyPr>
            <a:normAutofit/>
          </a:bodyPr>
          <a:lstStyle/>
          <a:p>
            <a:r>
              <a:rPr lang="en-US" altLang="ja-JP" cap="none" dirty="0" err="1">
                <a:latin typeface="FOT-スキップ Std E" panose="02020800000000000000" pitchFamily="18" charset="-128"/>
                <a:ea typeface="FOT-スキップ Std E" panose="02020800000000000000" pitchFamily="18" charset="-128"/>
              </a:rPr>
              <a:t>Css</a:t>
            </a:r>
            <a:r>
              <a:rPr lang="ja-JP" altLang="en-US" cap="none" dirty="0">
                <a:latin typeface="FOT-スキップ Std E" panose="02020800000000000000" pitchFamily="18" charset="-128"/>
                <a:ea typeface="FOT-スキップ Std E" panose="02020800000000000000" pitchFamily="18" charset="-128"/>
              </a:rPr>
              <a:t>の使用方法　</a:t>
            </a:r>
            <a:r>
              <a:rPr lang="en-US" altLang="ja-JP" cap="none" dirty="0">
                <a:latin typeface="FOT-スキップ Std E" panose="02020800000000000000" pitchFamily="18" charset="-128"/>
                <a:ea typeface="FOT-スキップ Std E" panose="02020800000000000000" pitchFamily="18" charset="-128"/>
              </a:rPr>
              <a:t>(</a:t>
            </a:r>
            <a:r>
              <a:rPr lang="ja-JP" altLang="en-US" cap="none" dirty="0">
                <a:latin typeface="FOT-スキップ Std E" panose="02020800000000000000" pitchFamily="18" charset="-128"/>
                <a:ea typeface="FOT-スキップ Std E" panose="02020800000000000000" pitchFamily="18" charset="-128"/>
              </a:rPr>
              <a:t>一部分だけ</a:t>
            </a:r>
            <a:r>
              <a:rPr lang="en-US" altLang="ja-JP" cap="none" dirty="0">
                <a:latin typeface="FOT-スキップ Std E" panose="02020800000000000000" pitchFamily="18" charset="-128"/>
                <a:ea typeface="FOT-スキップ Std E" panose="02020800000000000000" pitchFamily="18" charset="-128"/>
              </a:rPr>
              <a:t>)</a:t>
            </a:r>
            <a:endParaRPr kumimoji="1" lang="ja-JP" altLang="en-US" cap="none"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0" y="1236215"/>
            <a:ext cx="12049956" cy="4385569"/>
          </a:xfrm>
        </p:spPr>
        <p:txBody>
          <a:bodyPr anchor="t">
            <a:normAutofit/>
          </a:bodyPr>
          <a:lstStyle/>
          <a:p>
            <a:r>
              <a:rPr lang="en-US" altLang="ja-JP" sz="2800" cap="none" dirty="0">
                <a:latin typeface="FOT-スキップ Std E" panose="02020800000000000000" pitchFamily="18" charset="-128"/>
                <a:ea typeface="FOT-スキップ Std E" panose="02020800000000000000" pitchFamily="18" charset="-128"/>
              </a:rPr>
              <a:t>&lt;span&gt;</a:t>
            </a:r>
            <a:r>
              <a:rPr lang="ja-JP" altLang="en-US" sz="2800" cap="none" dirty="0">
                <a:latin typeface="FOT-スキップ Std E" panose="02020800000000000000" pitchFamily="18" charset="-128"/>
                <a:ea typeface="FOT-スキップ Std E" panose="02020800000000000000" pitchFamily="18" charset="-128"/>
              </a:rPr>
              <a:t>タグを使用することで、スタイル効果を</a:t>
            </a:r>
            <a:r>
              <a:rPr lang="en-US" altLang="ja-JP" sz="2800" cap="none" dirty="0">
                <a:latin typeface="FOT-スキップ Std E" panose="02020800000000000000" pitchFamily="18" charset="-128"/>
                <a:ea typeface="FOT-スキップ Std E" panose="02020800000000000000" pitchFamily="18" charset="-128"/>
              </a:rPr>
              <a:t>1</a:t>
            </a:r>
            <a:r>
              <a:rPr lang="ja-JP" altLang="en-US" sz="2800" cap="none" dirty="0">
                <a:latin typeface="FOT-スキップ Std E" panose="02020800000000000000" pitchFamily="18" charset="-128"/>
                <a:ea typeface="FOT-スキップ Std E" panose="02020800000000000000" pitchFamily="18" charset="-128"/>
              </a:rPr>
              <a:t>部分だけに</a:t>
            </a:r>
            <a:endParaRPr lang="en-US" altLang="ja-JP" sz="2800" cap="none" dirty="0">
              <a:latin typeface="FOT-スキップ Std E" panose="02020800000000000000" pitchFamily="18" charset="-128"/>
              <a:ea typeface="FOT-スキップ Std E" panose="02020800000000000000" pitchFamily="18" charset="-128"/>
            </a:endParaRPr>
          </a:p>
          <a:p>
            <a:pPr marL="0" indent="0">
              <a:buNone/>
            </a:pPr>
            <a:r>
              <a:rPr lang="en-US" altLang="ja-JP" sz="2800" cap="none" dirty="0">
                <a:latin typeface="FOT-スキップ Std E" panose="02020800000000000000" pitchFamily="18" charset="-128"/>
                <a:ea typeface="FOT-スキップ Std E" panose="02020800000000000000" pitchFamily="18" charset="-128"/>
              </a:rPr>
              <a:t> </a:t>
            </a:r>
            <a:r>
              <a:rPr lang="ja-JP" altLang="en-US" sz="2800" cap="none" dirty="0">
                <a:latin typeface="FOT-スキップ Std E" panose="02020800000000000000" pitchFamily="18" charset="-128"/>
                <a:ea typeface="FOT-スキップ Std E" panose="02020800000000000000" pitchFamily="18" charset="-128"/>
              </a:rPr>
              <a:t>適応させることができる</a:t>
            </a:r>
            <a:endParaRPr lang="en-US" altLang="ja-JP" sz="2800" cap="none" dirty="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&lt;style&gt;</a:t>
            </a:r>
            <a:r>
              <a:rPr lang="ja-JP" altLang="en-US" sz="2800" cap="none" dirty="0">
                <a:latin typeface="FOT-スキップ Std E" panose="02020800000000000000" pitchFamily="18" charset="-128"/>
                <a:ea typeface="FOT-スキップ Std E" panose="02020800000000000000" pitchFamily="18" charset="-128"/>
              </a:rPr>
              <a:t>内に記載</a:t>
            </a:r>
            <a:endParaRPr lang="en-US" altLang="ja-JP" sz="2800" cap="none" dirty="0">
              <a:latin typeface="FOT-スキップ Std E" panose="02020800000000000000" pitchFamily="18" charset="-128"/>
              <a:ea typeface="FOT-スキップ Std E" panose="02020800000000000000" pitchFamily="18" charset="-128"/>
            </a:endParaRPr>
          </a:p>
          <a:p>
            <a:r>
              <a:rPr kumimoji="1" lang="en-US" altLang="ja-JP" sz="2400" cap="none" dirty="0">
                <a:latin typeface="FOT-スキップ Std E" panose="02020800000000000000" pitchFamily="18" charset="-128"/>
                <a:ea typeface="FOT-スキップ Std E" panose="02020800000000000000" pitchFamily="18" charset="-128"/>
              </a:rPr>
              <a:t>.</a:t>
            </a:r>
            <a:r>
              <a:rPr kumimoji="1" lang="en-US" altLang="ja-JP" sz="2400" cap="none" dirty="0" err="1">
                <a:latin typeface="FOT-スキップ Std E" panose="02020800000000000000" pitchFamily="18" charset="-128"/>
                <a:ea typeface="FOT-スキップ Std E" panose="02020800000000000000" pitchFamily="18" charset="-128"/>
              </a:rPr>
              <a:t>si</a:t>
            </a:r>
            <a:r>
              <a:rPr kumimoji="1" lang="en-US" altLang="ja-JP" sz="2400" cap="none" dirty="0">
                <a:latin typeface="FOT-スキップ Std E" panose="02020800000000000000" pitchFamily="18" charset="-128"/>
                <a:ea typeface="FOT-スキップ Std E" panose="02020800000000000000" pitchFamily="18" charset="-128"/>
              </a:rPr>
              <a:t>{</a:t>
            </a:r>
          </a:p>
          <a:p>
            <a:r>
              <a:rPr lang="en-US" altLang="ja-JP" sz="2400" cap="none" dirty="0" err="1">
                <a:latin typeface="FOT-スキップ Std E" panose="02020800000000000000" pitchFamily="18" charset="-128"/>
                <a:ea typeface="FOT-スキップ Std E" panose="02020800000000000000" pitchFamily="18" charset="-128"/>
              </a:rPr>
              <a:t>color:blue</a:t>
            </a:r>
            <a:r>
              <a:rPr lang="en-US" altLang="ja-JP" sz="2400" cap="none" dirty="0">
                <a:latin typeface="FOT-スキップ Std E" panose="02020800000000000000" pitchFamily="18" charset="-128"/>
                <a:ea typeface="FOT-スキップ Std E" panose="02020800000000000000" pitchFamily="18" charset="-128"/>
              </a:rPr>
              <a:t>;</a:t>
            </a:r>
          </a:p>
          <a:p>
            <a:r>
              <a:rPr kumimoji="1" lang="en-US" altLang="ja-JP" sz="2400" cap="none" dirty="0">
                <a:latin typeface="FOT-スキップ Std E" panose="02020800000000000000" pitchFamily="18" charset="-128"/>
                <a:ea typeface="FOT-スキップ Std E" panose="02020800000000000000" pitchFamily="18" charset="-128"/>
              </a:rPr>
              <a:t>background:-</a:t>
            </a:r>
            <a:r>
              <a:rPr kumimoji="1" lang="en-US" altLang="ja-JP" sz="2400" cap="none" dirty="0" err="1">
                <a:latin typeface="FOT-スキップ Std E" panose="02020800000000000000" pitchFamily="18" charset="-128"/>
                <a:ea typeface="FOT-スキップ Std E" panose="02020800000000000000" pitchFamily="18" charset="-128"/>
              </a:rPr>
              <a:t>color:white</a:t>
            </a:r>
            <a:r>
              <a:rPr kumimoji="1" lang="en-US" altLang="ja-JP" sz="2400" cap="none" dirty="0">
                <a:latin typeface="FOT-スキップ Std E" panose="02020800000000000000" pitchFamily="18" charset="-128"/>
                <a:ea typeface="FOT-スキップ Std E" panose="02020800000000000000" pitchFamily="18" charset="-128"/>
              </a:rPr>
              <a:t>;</a:t>
            </a:r>
          </a:p>
          <a:p>
            <a:r>
              <a:rPr kumimoji="1" lang="en-US" altLang="ja-JP" sz="2400" cap="none" dirty="0">
                <a:latin typeface="FOT-スキップ Std E" panose="02020800000000000000" pitchFamily="18" charset="-128"/>
                <a:ea typeface="FOT-スキップ Std E" panose="02020800000000000000" pitchFamily="18" charset="-128"/>
              </a:rPr>
              <a:t>}</a:t>
            </a:r>
          </a:p>
          <a:p>
            <a:endParaRPr lang="en-US" altLang="ja-JP" sz="2800" cap="none"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1562635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2" y="2403764"/>
            <a:ext cx="10396882" cy="1151965"/>
          </a:xfrm>
        </p:spPr>
        <p:txBody>
          <a:bodyPr/>
          <a:lstStyle/>
          <a:p>
            <a:pPr algn="ctr"/>
            <a:r>
              <a:rPr kumimoji="1" lang="en-US" altLang="ja-JP" cap="none" dirty="0">
                <a:latin typeface="FOT-スキップ Std E" panose="02020800000000000000" pitchFamily="18" charset="-128"/>
                <a:ea typeface="FOT-スキップ Std E" panose="02020800000000000000" pitchFamily="18" charset="-128"/>
              </a:rPr>
              <a:t>HTML</a:t>
            </a:r>
            <a:r>
              <a:rPr kumimoji="1" lang="ja-JP" altLang="en-US" cap="none" dirty="0">
                <a:latin typeface="FOT-スキップ Std E" panose="02020800000000000000" pitchFamily="18" charset="-128"/>
                <a:ea typeface="FOT-スキップ Std E" panose="02020800000000000000" pitchFamily="18" charset="-128"/>
              </a:rPr>
              <a:t>について学ぶ</a:t>
            </a:r>
          </a:p>
        </p:txBody>
      </p:sp>
    </p:spTree>
    <p:extLst>
      <p:ext uri="{BB962C8B-B14F-4D97-AF65-F5344CB8AC3E}">
        <p14:creationId xmlns:p14="http://schemas.microsoft.com/office/powerpoint/2010/main" val="2733122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4" y="228600"/>
            <a:ext cx="10830713" cy="1151965"/>
          </a:xfrm>
        </p:spPr>
        <p:txBody>
          <a:bodyPr>
            <a:normAutofit/>
          </a:bodyPr>
          <a:lstStyle/>
          <a:p>
            <a:r>
              <a:rPr lang="en-US" altLang="ja-JP" cap="none" dirty="0" err="1">
                <a:latin typeface="FOT-スキップ Std E" panose="02020800000000000000" pitchFamily="18" charset="-128"/>
                <a:ea typeface="FOT-スキップ Std E" panose="02020800000000000000" pitchFamily="18" charset="-128"/>
              </a:rPr>
              <a:t>Css</a:t>
            </a:r>
            <a:r>
              <a:rPr lang="ja-JP" altLang="en-US" cap="none" dirty="0">
                <a:latin typeface="FOT-スキップ Std E" panose="02020800000000000000" pitchFamily="18" charset="-128"/>
                <a:ea typeface="FOT-スキップ Std E" panose="02020800000000000000" pitchFamily="18" charset="-128"/>
              </a:rPr>
              <a:t>の使用方法　</a:t>
            </a:r>
            <a:r>
              <a:rPr lang="en-US" altLang="ja-JP" cap="none" dirty="0">
                <a:latin typeface="FOT-スキップ Std E" panose="02020800000000000000" pitchFamily="18" charset="-128"/>
                <a:ea typeface="FOT-スキップ Std E" panose="02020800000000000000" pitchFamily="18" charset="-128"/>
              </a:rPr>
              <a:t>(</a:t>
            </a:r>
            <a:r>
              <a:rPr lang="ja-JP" altLang="en-US" cap="none" dirty="0">
                <a:latin typeface="FOT-スキップ Std E" panose="02020800000000000000" pitchFamily="18" charset="-128"/>
                <a:ea typeface="FOT-スキップ Std E" panose="02020800000000000000" pitchFamily="18" charset="-128"/>
              </a:rPr>
              <a:t>一部分だけ</a:t>
            </a:r>
            <a:r>
              <a:rPr lang="en-US" altLang="ja-JP" cap="none" dirty="0">
                <a:latin typeface="FOT-スキップ Std E" panose="02020800000000000000" pitchFamily="18" charset="-128"/>
                <a:ea typeface="FOT-スキップ Std E" panose="02020800000000000000" pitchFamily="18" charset="-128"/>
              </a:rPr>
              <a:t>)</a:t>
            </a:r>
            <a:endParaRPr kumimoji="1" lang="ja-JP" altLang="en-US" cap="none"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0" y="1236215"/>
            <a:ext cx="12049956" cy="4385569"/>
          </a:xfrm>
        </p:spPr>
        <p:txBody>
          <a:bodyPr anchor="t">
            <a:normAutofit/>
          </a:bodyPr>
          <a:lstStyle/>
          <a:p>
            <a:r>
              <a:rPr lang="en-US" altLang="ja-JP" sz="2800" cap="none" dirty="0">
                <a:latin typeface="FOT-スキップ Std E" panose="02020800000000000000" pitchFamily="18" charset="-128"/>
                <a:ea typeface="FOT-スキップ Std E" panose="02020800000000000000" pitchFamily="18" charset="-128"/>
              </a:rPr>
              <a:t>&lt;span&gt;</a:t>
            </a:r>
            <a:r>
              <a:rPr lang="ja-JP" altLang="en-US" sz="2800" cap="none" dirty="0">
                <a:latin typeface="FOT-スキップ Std E" panose="02020800000000000000" pitchFamily="18" charset="-128"/>
                <a:ea typeface="FOT-スキップ Std E" panose="02020800000000000000" pitchFamily="18" charset="-128"/>
              </a:rPr>
              <a:t>タグを使用することで、スタイル効果を</a:t>
            </a:r>
            <a:r>
              <a:rPr lang="en-US" altLang="ja-JP" sz="2800" cap="none" dirty="0">
                <a:latin typeface="FOT-スキップ Std E" panose="02020800000000000000" pitchFamily="18" charset="-128"/>
                <a:ea typeface="FOT-スキップ Std E" panose="02020800000000000000" pitchFamily="18" charset="-128"/>
              </a:rPr>
              <a:t>1</a:t>
            </a:r>
            <a:r>
              <a:rPr lang="ja-JP" altLang="en-US" sz="2800" cap="none" dirty="0">
                <a:latin typeface="FOT-スキップ Std E" panose="02020800000000000000" pitchFamily="18" charset="-128"/>
                <a:ea typeface="FOT-スキップ Std E" panose="02020800000000000000" pitchFamily="18" charset="-128"/>
              </a:rPr>
              <a:t>部分だけに</a:t>
            </a:r>
            <a:endParaRPr lang="en-US" altLang="ja-JP" sz="2800" cap="none" dirty="0">
              <a:latin typeface="FOT-スキップ Std E" panose="02020800000000000000" pitchFamily="18" charset="-128"/>
              <a:ea typeface="FOT-スキップ Std E" panose="02020800000000000000" pitchFamily="18" charset="-128"/>
            </a:endParaRPr>
          </a:p>
          <a:p>
            <a:pPr marL="0" indent="0">
              <a:buNone/>
            </a:pPr>
            <a:r>
              <a:rPr lang="en-US" altLang="ja-JP" sz="2800" cap="none" dirty="0">
                <a:latin typeface="FOT-スキップ Std E" panose="02020800000000000000" pitchFamily="18" charset="-128"/>
                <a:ea typeface="FOT-スキップ Std E" panose="02020800000000000000" pitchFamily="18" charset="-128"/>
              </a:rPr>
              <a:t> </a:t>
            </a:r>
            <a:r>
              <a:rPr lang="ja-JP" altLang="en-US" sz="2800" cap="none" dirty="0">
                <a:latin typeface="FOT-スキップ Std E" panose="02020800000000000000" pitchFamily="18" charset="-128"/>
                <a:ea typeface="FOT-スキップ Std E" panose="02020800000000000000" pitchFamily="18" charset="-128"/>
              </a:rPr>
              <a:t>適応させることができる</a:t>
            </a:r>
            <a:endParaRPr lang="en-US" altLang="ja-JP" sz="2800" cap="none" dirty="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&lt;body&gt;</a:t>
            </a:r>
            <a:r>
              <a:rPr lang="ja-JP" altLang="en-US" sz="2800" cap="none" dirty="0">
                <a:latin typeface="FOT-スキップ Std E" panose="02020800000000000000" pitchFamily="18" charset="-128"/>
                <a:ea typeface="FOT-スキップ Std E" panose="02020800000000000000" pitchFamily="18" charset="-128"/>
              </a:rPr>
              <a:t>内に記載</a:t>
            </a:r>
            <a:endParaRPr lang="en-US" altLang="ja-JP" sz="2800" cap="none" dirty="0">
              <a:latin typeface="FOT-スキップ Std E" panose="02020800000000000000" pitchFamily="18" charset="-128"/>
              <a:ea typeface="FOT-スキップ Std E" panose="02020800000000000000" pitchFamily="18" charset="-128"/>
            </a:endParaRPr>
          </a:p>
          <a:p>
            <a:r>
              <a:rPr kumimoji="1" lang="en-US" altLang="ja-JP" sz="2400" cap="none" dirty="0">
                <a:latin typeface="FOT-スキップ Std E" panose="02020800000000000000" pitchFamily="18" charset="-128"/>
                <a:ea typeface="FOT-スキップ Std E" panose="02020800000000000000" pitchFamily="18" charset="-128"/>
              </a:rPr>
              <a:t>&lt;p&gt;</a:t>
            </a:r>
            <a:r>
              <a:rPr kumimoji="1" lang="ja-JP" altLang="en-US" sz="2400" cap="none" dirty="0">
                <a:latin typeface="FOT-スキップ Std E" panose="02020800000000000000" pitchFamily="18" charset="-128"/>
                <a:ea typeface="FOT-スキップ Std E" panose="02020800000000000000" pitchFamily="18" charset="-128"/>
              </a:rPr>
              <a:t>テキストの</a:t>
            </a:r>
            <a:r>
              <a:rPr kumimoji="1" lang="en-US" altLang="ja-JP" sz="2400" cap="none" dirty="0">
                <a:latin typeface="FOT-スキップ Std E" panose="02020800000000000000" pitchFamily="18" charset="-128"/>
                <a:ea typeface="FOT-スキップ Std E" panose="02020800000000000000" pitchFamily="18" charset="-128"/>
              </a:rPr>
              <a:t>&lt;span class=“s1”&gt;</a:t>
            </a:r>
            <a:r>
              <a:rPr kumimoji="1" lang="ja-JP" altLang="en-US" sz="2400" cap="none" dirty="0">
                <a:latin typeface="FOT-スキップ Std E" panose="02020800000000000000" pitchFamily="18" charset="-128"/>
                <a:ea typeface="FOT-スキップ Std E" panose="02020800000000000000" pitchFamily="18" charset="-128"/>
              </a:rPr>
              <a:t>一部分だけに</a:t>
            </a:r>
            <a:r>
              <a:rPr kumimoji="1" lang="en-US" altLang="ja-JP" sz="2400" cap="none" dirty="0">
                <a:latin typeface="FOT-スキップ Std E" panose="02020800000000000000" pitchFamily="18" charset="-128"/>
                <a:ea typeface="FOT-スキップ Std E" panose="02020800000000000000" pitchFamily="18" charset="-128"/>
              </a:rPr>
              <a:t>&lt;/span&gt;</a:t>
            </a:r>
            <a:r>
              <a:rPr kumimoji="1" lang="ja-JP" altLang="en-US" sz="2400" cap="none" dirty="0">
                <a:latin typeface="FOT-スキップ Std E" panose="02020800000000000000" pitchFamily="18" charset="-128"/>
                <a:ea typeface="FOT-スキップ Std E" panose="02020800000000000000" pitchFamily="18" charset="-128"/>
              </a:rPr>
              <a:t>スタイル利用</a:t>
            </a:r>
            <a:r>
              <a:rPr kumimoji="1" lang="en-US" altLang="ja-JP" sz="2400" cap="none" dirty="0">
                <a:latin typeface="FOT-スキップ Std E" panose="02020800000000000000" pitchFamily="18" charset="-128"/>
                <a:ea typeface="FOT-スキップ Std E" panose="02020800000000000000" pitchFamily="18" charset="-128"/>
              </a:rPr>
              <a:t>&lt;/p&gt;</a:t>
            </a:r>
          </a:p>
          <a:p>
            <a:endParaRPr lang="en-US" altLang="ja-JP" sz="2800" cap="none"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2225491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4" y="228600"/>
            <a:ext cx="10830713" cy="1151965"/>
          </a:xfrm>
        </p:spPr>
        <p:txBody>
          <a:bodyPr>
            <a:normAutofit/>
          </a:bodyPr>
          <a:lstStyle/>
          <a:p>
            <a:r>
              <a:rPr lang="en-US" altLang="ja-JP" cap="none" dirty="0" err="1">
                <a:latin typeface="FOT-スキップ Std E" panose="02020800000000000000" pitchFamily="18" charset="-128"/>
                <a:ea typeface="FOT-スキップ Std E" panose="02020800000000000000" pitchFamily="18" charset="-128"/>
              </a:rPr>
              <a:t>Css</a:t>
            </a:r>
            <a:r>
              <a:rPr lang="ja-JP" altLang="en-US" cap="none" dirty="0">
                <a:latin typeface="FOT-スキップ Std E" panose="02020800000000000000" pitchFamily="18" charset="-128"/>
                <a:ea typeface="FOT-スキップ Std E" panose="02020800000000000000" pitchFamily="18" charset="-128"/>
              </a:rPr>
              <a:t>の使用方法　</a:t>
            </a:r>
            <a:r>
              <a:rPr lang="en-US" altLang="ja-JP" cap="none" dirty="0" smtClean="0">
                <a:latin typeface="FOT-スキップ Std E" panose="02020800000000000000" pitchFamily="18" charset="-128"/>
                <a:ea typeface="FOT-スキップ Std E" panose="02020800000000000000" pitchFamily="18" charset="-128"/>
              </a:rPr>
              <a:t>(</a:t>
            </a:r>
            <a:r>
              <a:rPr lang="ja-JP" altLang="en-US" cap="none" dirty="0" smtClean="0">
                <a:latin typeface="FOT-スキップ Std E" panose="02020800000000000000" pitchFamily="18" charset="-128"/>
                <a:ea typeface="FOT-スキップ Std E" panose="02020800000000000000" pitchFamily="18" charset="-128"/>
              </a:rPr>
              <a:t>その</a:t>
            </a:r>
            <a:r>
              <a:rPr lang="ja-JP" altLang="en-US" cap="none" dirty="0">
                <a:latin typeface="FOT-スキップ Std E" panose="02020800000000000000" pitchFamily="18" charset="-128"/>
                <a:ea typeface="FOT-スキップ Std E" panose="02020800000000000000" pitchFamily="18" charset="-128"/>
              </a:rPr>
              <a:t>他</a:t>
            </a:r>
            <a:r>
              <a:rPr lang="en-US" altLang="ja-JP" cap="none" dirty="0" smtClean="0">
                <a:latin typeface="FOT-スキップ Std E" panose="02020800000000000000" pitchFamily="18" charset="-128"/>
                <a:ea typeface="FOT-スキップ Std E" panose="02020800000000000000" pitchFamily="18" charset="-128"/>
              </a:rPr>
              <a:t>)</a:t>
            </a:r>
            <a:endParaRPr kumimoji="1" lang="ja-JP" altLang="en-US" cap="none"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0" y="1236215"/>
            <a:ext cx="12049956" cy="4385569"/>
          </a:xfrm>
        </p:spPr>
        <p:txBody>
          <a:bodyPr anchor="t">
            <a:normAutofit/>
          </a:bodyPr>
          <a:lstStyle/>
          <a:p>
            <a:r>
              <a:rPr lang="ja-JP" altLang="en-US" sz="2800" cap="none" dirty="0" smtClean="0">
                <a:latin typeface="FOT-スキップ Std E" panose="02020800000000000000" pitchFamily="18" charset="-128"/>
                <a:ea typeface="FOT-スキップ Std E" panose="02020800000000000000" pitchFamily="18" charset="-128"/>
              </a:rPr>
              <a:t>ほかにも文字を扱う際で使用できるスタイルがある</a:t>
            </a:r>
            <a:endParaRPr lang="en-US" altLang="ja-JP" sz="2800" cap="none" dirty="0" smtClean="0">
              <a:latin typeface="FOT-スキップ Std E" panose="02020800000000000000" pitchFamily="18" charset="-128"/>
              <a:ea typeface="FOT-スキップ Std E" panose="02020800000000000000" pitchFamily="18" charset="-128"/>
            </a:endParaRPr>
          </a:p>
          <a:p>
            <a:r>
              <a:rPr lang="en-US" altLang="ja-JP" sz="2800" cap="none" dirty="0" smtClean="0">
                <a:latin typeface="FOT-スキップ Std E" panose="02020800000000000000" pitchFamily="18" charset="-128"/>
                <a:ea typeface="FOT-スキップ Std E" panose="02020800000000000000" pitchFamily="18" charset="-128"/>
              </a:rPr>
              <a:t>1.font-family:</a:t>
            </a:r>
            <a:r>
              <a:rPr lang="ja-JP" altLang="en-US" sz="2800" u="sng" cap="none" dirty="0" smtClean="0">
                <a:latin typeface="FOT-スキップ Std E" panose="02020800000000000000" pitchFamily="18" charset="-128"/>
                <a:ea typeface="FOT-スキップ Std E" panose="02020800000000000000" pitchFamily="18" charset="-128"/>
              </a:rPr>
              <a:t>フォント名</a:t>
            </a:r>
            <a:r>
              <a:rPr lang="en-US" altLang="ja-JP" sz="2800" cap="none" dirty="0" smtClean="0">
                <a:latin typeface="FOT-スキップ Std E" panose="02020800000000000000" pitchFamily="18" charset="-128"/>
                <a:ea typeface="FOT-スキップ Std E" panose="02020800000000000000" pitchFamily="18" charset="-128"/>
              </a:rPr>
              <a:t>; …</a:t>
            </a:r>
            <a:r>
              <a:rPr lang="ja-JP" altLang="en-US" sz="2800" cap="none" dirty="0" smtClean="0">
                <a:latin typeface="FOT-スキップ Std E" panose="02020800000000000000" pitchFamily="18" charset="-128"/>
                <a:ea typeface="FOT-スキップ Std E" panose="02020800000000000000" pitchFamily="18" charset="-128"/>
              </a:rPr>
              <a:t>フォントを選択できる</a:t>
            </a:r>
            <a:endParaRPr lang="ja-JP" altLang="en-US" sz="2800" cap="none" dirty="0">
              <a:latin typeface="FOT-スキップ Std E" panose="02020800000000000000" pitchFamily="18" charset="-128"/>
              <a:ea typeface="FOT-スキップ Std E" panose="02020800000000000000" pitchFamily="18" charset="-128"/>
            </a:endParaRPr>
          </a:p>
          <a:p>
            <a:r>
              <a:rPr lang="en-US" altLang="ja-JP" sz="2800" cap="none" dirty="0" smtClean="0">
                <a:latin typeface="FOT-スキップ Std E" panose="02020800000000000000" pitchFamily="18" charset="-128"/>
                <a:ea typeface="FOT-スキップ Std E" panose="02020800000000000000" pitchFamily="18" charset="-128"/>
              </a:rPr>
              <a:t>2.font-size:</a:t>
            </a:r>
            <a:r>
              <a:rPr lang="ja-JP" altLang="en-US" sz="2800" cap="none" dirty="0" smtClean="0">
                <a:latin typeface="FOT-スキップ Std E" panose="02020800000000000000" pitchFamily="18" charset="-128"/>
                <a:ea typeface="FOT-スキップ Std E" panose="02020800000000000000" pitchFamily="18" charset="-128"/>
              </a:rPr>
              <a:t>○○</a:t>
            </a:r>
            <a:r>
              <a:rPr lang="en-US" altLang="ja-JP" sz="2800" cap="none" dirty="0" err="1" smtClean="0">
                <a:latin typeface="FOT-スキップ Std E" panose="02020800000000000000" pitchFamily="18" charset="-128"/>
                <a:ea typeface="FOT-スキップ Std E" panose="02020800000000000000" pitchFamily="18" charset="-128"/>
              </a:rPr>
              <a:t>pt</a:t>
            </a:r>
            <a:r>
              <a:rPr lang="en-US" altLang="ja-JP" sz="2800" cap="none" dirty="0" smtClean="0">
                <a:latin typeface="FOT-スキップ Std E" panose="02020800000000000000" pitchFamily="18" charset="-128"/>
                <a:ea typeface="FOT-スキップ Std E" panose="02020800000000000000" pitchFamily="18" charset="-128"/>
              </a:rPr>
              <a:t>;</a:t>
            </a:r>
            <a:r>
              <a:rPr lang="ja-JP" altLang="en-US" sz="2800" cap="none" dirty="0" smtClean="0">
                <a:latin typeface="FOT-スキップ Std E" panose="02020800000000000000" pitchFamily="18" charset="-128"/>
                <a:ea typeface="FOT-スキップ Std E" panose="02020800000000000000" pitchFamily="18" charset="-128"/>
              </a:rPr>
              <a:t>　 </a:t>
            </a:r>
            <a:r>
              <a:rPr lang="en-US" altLang="ja-JP" sz="2800" cap="none" dirty="0" smtClean="0">
                <a:latin typeface="FOT-スキップ Std E" panose="02020800000000000000" pitchFamily="18" charset="-128"/>
                <a:ea typeface="FOT-スキップ Std E" panose="02020800000000000000" pitchFamily="18" charset="-128"/>
              </a:rPr>
              <a:t>…</a:t>
            </a:r>
            <a:r>
              <a:rPr lang="ja-JP" altLang="en-US" sz="2800" cap="none" dirty="0" smtClean="0">
                <a:latin typeface="FOT-スキップ Std E" panose="02020800000000000000" pitchFamily="18" charset="-128"/>
                <a:ea typeface="FOT-スキップ Std E" panose="02020800000000000000" pitchFamily="18" charset="-128"/>
              </a:rPr>
              <a:t>文字の大きさを変更できる</a:t>
            </a:r>
            <a:endParaRPr lang="en-US" altLang="ja-JP" sz="2800" cap="none" dirty="0" smtClean="0">
              <a:latin typeface="FOT-スキップ Std E" panose="02020800000000000000" pitchFamily="18" charset="-128"/>
              <a:ea typeface="FOT-スキップ Std E" panose="02020800000000000000" pitchFamily="18" charset="-128"/>
            </a:endParaRPr>
          </a:p>
          <a:p>
            <a:r>
              <a:rPr lang="en-US" altLang="ja-JP" sz="2800" cap="none" dirty="0" smtClean="0">
                <a:latin typeface="FOT-スキップ Std E" panose="02020800000000000000" pitchFamily="18" charset="-128"/>
                <a:ea typeface="FOT-スキップ Std E" panose="02020800000000000000" pitchFamily="18" charset="-128"/>
              </a:rPr>
              <a:t>3.font-weight:bold;…</a:t>
            </a:r>
            <a:r>
              <a:rPr lang="ja-JP" altLang="en-US" sz="2800" cap="none" dirty="0" smtClean="0">
                <a:latin typeface="FOT-スキップ Std E" panose="02020800000000000000" pitchFamily="18" charset="-128"/>
                <a:ea typeface="FOT-スキップ Std E" panose="02020800000000000000" pitchFamily="18" charset="-128"/>
              </a:rPr>
              <a:t>文字を太字に変更できる</a:t>
            </a:r>
            <a:endParaRPr lang="ja-JP" altLang="en-US" sz="2800" cap="none" dirty="0">
              <a:latin typeface="FOT-スキップ Std E" panose="02020800000000000000" pitchFamily="18" charset="-128"/>
              <a:ea typeface="FOT-スキップ Std E" panose="02020800000000000000" pitchFamily="18" charset="-128"/>
            </a:endParaRPr>
          </a:p>
          <a:p>
            <a:r>
              <a:rPr lang="en-US" altLang="ja-JP" sz="2800" cap="none" dirty="0" smtClean="0">
                <a:latin typeface="FOT-スキップ Std E" panose="02020800000000000000" pitchFamily="18" charset="-128"/>
                <a:ea typeface="FOT-スキップ Std E" panose="02020800000000000000" pitchFamily="18" charset="-128"/>
              </a:rPr>
              <a:t>4.font-style:italic</a:t>
            </a:r>
            <a:r>
              <a:rPr lang="ja-JP" altLang="en-US" sz="2800" cap="none" dirty="0" smtClean="0">
                <a:latin typeface="FOT-スキップ Std E" panose="02020800000000000000" pitchFamily="18" charset="-128"/>
                <a:ea typeface="FOT-スキップ Std E" panose="02020800000000000000" pitchFamily="18" charset="-128"/>
              </a:rPr>
              <a:t>　</a:t>
            </a:r>
            <a:r>
              <a:rPr lang="en-US" altLang="ja-JP" sz="2800" cap="none" dirty="0" smtClean="0">
                <a:latin typeface="FOT-スキップ Std E" panose="02020800000000000000" pitchFamily="18" charset="-128"/>
                <a:ea typeface="FOT-スキップ Std E" panose="02020800000000000000" pitchFamily="18" charset="-128"/>
              </a:rPr>
              <a:t>…</a:t>
            </a:r>
            <a:r>
              <a:rPr lang="ja-JP" altLang="en-US" sz="2800" cap="none" dirty="0" smtClean="0">
                <a:latin typeface="FOT-スキップ Std E" panose="02020800000000000000" pitchFamily="18" charset="-128"/>
                <a:ea typeface="FOT-スキップ Std E" panose="02020800000000000000" pitchFamily="18" charset="-128"/>
              </a:rPr>
              <a:t>斜体に変更できる</a:t>
            </a:r>
            <a:endParaRPr lang="en-US" altLang="ja-JP" sz="2800" cap="none"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3873186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4" y="228600"/>
            <a:ext cx="10830713" cy="1151965"/>
          </a:xfrm>
        </p:spPr>
        <p:txBody>
          <a:bodyPr>
            <a:normAutofit/>
          </a:bodyPr>
          <a:lstStyle/>
          <a:p>
            <a:r>
              <a:rPr lang="en-US" altLang="ja-JP" cap="none" dirty="0" err="1">
                <a:latin typeface="FOT-スキップ Std E" panose="02020800000000000000" pitchFamily="18" charset="-128"/>
                <a:ea typeface="FOT-スキップ Std E" panose="02020800000000000000" pitchFamily="18" charset="-128"/>
              </a:rPr>
              <a:t>Css</a:t>
            </a:r>
            <a:r>
              <a:rPr lang="ja-JP" altLang="en-US" cap="none" dirty="0">
                <a:latin typeface="FOT-スキップ Std E" panose="02020800000000000000" pitchFamily="18" charset="-128"/>
                <a:ea typeface="FOT-スキップ Std E" panose="02020800000000000000" pitchFamily="18" charset="-128"/>
              </a:rPr>
              <a:t>の使用方法　</a:t>
            </a:r>
            <a:r>
              <a:rPr lang="en-US" altLang="ja-JP" cap="none" dirty="0" smtClean="0">
                <a:latin typeface="FOT-スキップ Std E" panose="02020800000000000000" pitchFamily="18" charset="-128"/>
                <a:ea typeface="FOT-スキップ Std E" panose="02020800000000000000" pitchFamily="18" charset="-128"/>
              </a:rPr>
              <a:t>(</a:t>
            </a:r>
            <a:r>
              <a:rPr lang="ja-JP" altLang="en-US" cap="none" dirty="0" smtClean="0">
                <a:latin typeface="FOT-スキップ Std E" panose="02020800000000000000" pitchFamily="18" charset="-128"/>
                <a:ea typeface="FOT-スキップ Std E" panose="02020800000000000000" pitchFamily="18" charset="-128"/>
              </a:rPr>
              <a:t>その</a:t>
            </a:r>
            <a:r>
              <a:rPr lang="ja-JP" altLang="en-US" cap="none" dirty="0">
                <a:latin typeface="FOT-スキップ Std E" panose="02020800000000000000" pitchFamily="18" charset="-128"/>
                <a:ea typeface="FOT-スキップ Std E" panose="02020800000000000000" pitchFamily="18" charset="-128"/>
              </a:rPr>
              <a:t>他</a:t>
            </a:r>
            <a:r>
              <a:rPr lang="en-US" altLang="ja-JP" cap="none" dirty="0" smtClean="0">
                <a:latin typeface="FOT-スキップ Std E" panose="02020800000000000000" pitchFamily="18" charset="-128"/>
                <a:ea typeface="FOT-スキップ Std E" panose="02020800000000000000" pitchFamily="18" charset="-128"/>
              </a:rPr>
              <a:t>)</a:t>
            </a:r>
            <a:endParaRPr kumimoji="1" lang="ja-JP" altLang="en-US" cap="none"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0" y="1236215"/>
            <a:ext cx="12049956" cy="4385569"/>
          </a:xfrm>
        </p:spPr>
        <p:txBody>
          <a:bodyPr anchor="t">
            <a:normAutofit/>
          </a:bodyPr>
          <a:lstStyle/>
          <a:p>
            <a:r>
              <a:rPr lang="ja-JP" altLang="en-US" sz="2800" cap="none" dirty="0" smtClean="0">
                <a:latin typeface="FOT-スキップ Std E" panose="02020800000000000000" pitchFamily="18" charset="-128"/>
                <a:ea typeface="FOT-スキップ Std E" panose="02020800000000000000" pitchFamily="18" charset="-128"/>
              </a:rPr>
              <a:t>ほかにも文字を扱う際で使用できるスタイルがある</a:t>
            </a:r>
            <a:endParaRPr lang="en-US" altLang="ja-JP" sz="2800" cap="none" dirty="0" smtClean="0">
              <a:latin typeface="FOT-スキップ Std E" panose="02020800000000000000" pitchFamily="18" charset="-128"/>
              <a:ea typeface="FOT-スキップ Std E" panose="02020800000000000000" pitchFamily="18" charset="-128"/>
            </a:endParaRPr>
          </a:p>
          <a:p>
            <a:r>
              <a:rPr lang="en-US" altLang="ja-JP" sz="2800" cap="none" dirty="0" smtClean="0">
                <a:latin typeface="FOT-スキップ Std E" panose="02020800000000000000" pitchFamily="18" charset="-128"/>
                <a:ea typeface="FOT-スキップ Std E" panose="02020800000000000000" pitchFamily="18" charset="-128"/>
              </a:rPr>
              <a:t>1.padding:</a:t>
            </a:r>
            <a:r>
              <a:rPr lang="ja-JP" altLang="en-US" sz="2800" cap="none" dirty="0" smtClean="0">
                <a:latin typeface="FOT-スキップ Std E" panose="02020800000000000000" pitchFamily="18" charset="-128"/>
                <a:ea typeface="FOT-スキップ Std E" panose="02020800000000000000" pitchFamily="18" charset="-128"/>
              </a:rPr>
              <a:t>○○</a:t>
            </a:r>
            <a:r>
              <a:rPr lang="en-US" altLang="ja-JP" sz="2800" cap="none" dirty="0" err="1" smtClean="0">
                <a:latin typeface="FOT-スキップ Std E" panose="02020800000000000000" pitchFamily="18" charset="-128"/>
                <a:ea typeface="FOT-スキップ Std E" panose="02020800000000000000" pitchFamily="18" charset="-128"/>
              </a:rPr>
              <a:t>px</a:t>
            </a:r>
            <a:r>
              <a:rPr lang="en-US" altLang="ja-JP" sz="2800" cap="none" dirty="0" smtClean="0">
                <a:latin typeface="FOT-スキップ Std E" panose="02020800000000000000" pitchFamily="18" charset="-128"/>
                <a:ea typeface="FOT-スキップ Std E" panose="02020800000000000000" pitchFamily="18" charset="-128"/>
              </a:rPr>
              <a:t>; …</a:t>
            </a:r>
            <a:r>
              <a:rPr lang="ja-JP" altLang="en-US" sz="2800" cap="none" dirty="0" smtClean="0">
                <a:latin typeface="FOT-スキップ Std E" panose="02020800000000000000" pitchFamily="18" charset="-128"/>
                <a:ea typeface="FOT-スキップ Std E" panose="02020800000000000000" pitchFamily="18" charset="-128"/>
              </a:rPr>
              <a:t>選択した要素の内側の余白を調節できる</a:t>
            </a:r>
            <a:endParaRPr lang="en-US" altLang="ja-JP" sz="2800" cap="none" dirty="0" smtClean="0">
              <a:latin typeface="FOT-スキップ Std E" panose="02020800000000000000" pitchFamily="18" charset="-128"/>
              <a:ea typeface="FOT-スキップ Std E" panose="02020800000000000000" pitchFamily="18" charset="-128"/>
            </a:endParaRPr>
          </a:p>
          <a:p>
            <a:r>
              <a:rPr lang="en-US" altLang="ja-JP" sz="2800" cap="none" dirty="0" smtClean="0">
                <a:latin typeface="FOT-スキップ Std E" panose="02020800000000000000" pitchFamily="18" charset="-128"/>
                <a:ea typeface="FOT-スキップ Std E" panose="02020800000000000000" pitchFamily="18" charset="-128"/>
              </a:rPr>
              <a:t>2.margin:</a:t>
            </a:r>
            <a:r>
              <a:rPr lang="ja-JP" altLang="en-US" sz="2800" cap="none" dirty="0" smtClean="0">
                <a:latin typeface="FOT-スキップ Std E" panose="02020800000000000000" pitchFamily="18" charset="-128"/>
                <a:ea typeface="FOT-スキップ Std E" panose="02020800000000000000" pitchFamily="18" charset="-128"/>
              </a:rPr>
              <a:t>○○</a:t>
            </a:r>
            <a:r>
              <a:rPr lang="en-US" altLang="ja-JP" sz="2800" cap="none" dirty="0" err="1" smtClean="0">
                <a:latin typeface="FOT-スキップ Std E" panose="02020800000000000000" pitchFamily="18" charset="-128"/>
                <a:ea typeface="FOT-スキップ Std E" panose="02020800000000000000" pitchFamily="18" charset="-128"/>
              </a:rPr>
              <a:t>px</a:t>
            </a:r>
            <a:r>
              <a:rPr lang="en-US" altLang="ja-JP" sz="2800" cap="none" dirty="0" smtClean="0">
                <a:latin typeface="FOT-スキップ Std E" panose="02020800000000000000" pitchFamily="18" charset="-128"/>
                <a:ea typeface="FOT-スキップ Std E" panose="02020800000000000000" pitchFamily="18" charset="-128"/>
              </a:rPr>
              <a:t>;</a:t>
            </a:r>
            <a:r>
              <a:rPr lang="ja-JP" altLang="en-US" sz="2800" cap="none" dirty="0" smtClean="0">
                <a:latin typeface="FOT-スキップ Std E" panose="02020800000000000000" pitchFamily="18" charset="-128"/>
                <a:ea typeface="FOT-スキップ Std E" panose="02020800000000000000" pitchFamily="18" charset="-128"/>
              </a:rPr>
              <a:t>　 </a:t>
            </a:r>
            <a:r>
              <a:rPr lang="en-US" altLang="ja-JP" sz="2800" cap="none" dirty="0" smtClean="0">
                <a:latin typeface="FOT-スキップ Std E" panose="02020800000000000000" pitchFamily="18" charset="-128"/>
                <a:ea typeface="FOT-スキップ Std E" panose="02020800000000000000" pitchFamily="18" charset="-128"/>
              </a:rPr>
              <a:t>…</a:t>
            </a:r>
            <a:r>
              <a:rPr lang="ja-JP" altLang="en-US" sz="2800" cap="none" dirty="0">
                <a:latin typeface="FOT-スキップ Std E" panose="02020800000000000000" pitchFamily="18" charset="-128"/>
                <a:ea typeface="FOT-スキップ Std E" panose="02020800000000000000" pitchFamily="18" charset="-128"/>
              </a:rPr>
              <a:t>選択</a:t>
            </a:r>
            <a:r>
              <a:rPr lang="ja-JP" altLang="en-US" sz="2800" cap="none" dirty="0" smtClean="0">
                <a:latin typeface="FOT-スキップ Std E" panose="02020800000000000000" pitchFamily="18" charset="-128"/>
                <a:ea typeface="FOT-スキップ Std E" panose="02020800000000000000" pitchFamily="18" charset="-128"/>
              </a:rPr>
              <a:t>した要素の外側の余白を調節できる</a:t>
            </a:r>
            <a:endParaRPr lang="en-US" altLang="ja-JP" sz="2800" cap="none" dirty="0" smtClean="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4195847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lstStyle/>
          <a:p>
            <a:r>
              <a:rPr lang="ja-JP" altLang="en-US" dirty="0">
                <a:latin typeface="FOT-スキップ Std E" panose="02020800000000000000" pitchFamily="18" charset="-128"/>
                <a:ea typeface="FOT-スキップ Std E" panose="02020800000000000000" pitchFamily="18" charset="-128"/>
              </a:rPr>
              <a:t>目次</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685800" y="1550778"/>
            <a:ext cx="10394707" cy="3894058"/>
          </a:xfrm>
        </p:spPr>
        <p:txBody>
          <a:bodyPr anchor="t">
            <a:normAutofit/>
          </a:bodyPr>
          <a:lstStyle/>
          <a:p>
            <a:r>
              <a:rPr lang="ja-JP" altLang="en-US" sz="2800" cap="none" dirty="0">
                <a:latin typeface="FOT-スキップ Std E" panose="02020800000000000000" pitchFamily="18" charset="-128"/>
                <a:ea typeface="FOT-スキップ Std E" panose="02020800000000000000" pitchFamily="18" charset="-128"/>
              </a:rPr>
              <a:t>表の作り方</a:t>
            </a:r>
            <a:r>
              <a:rPr lang="en-US" altLang="ja-JP" sz="2800" cap="none" dirty="0">
                <a:latin typeface="FOT-スキップ Std E" panose="02020800000000000000" pitchFamily="18" charset="-128"/>
                <a:ea typeface="FOT-スキップ Std E" panose="02020800000000000000" pitchFamily="18" charset="-128"/>
              </a:rPr>
              <a:t>...</a:t>
            </a:r>
          </a:p>
          <a:p>
            <a:r>
              <a:rPr kumimoji="1" lang="en-US" altLang="ja-JP" sz="2800" cap="none" dirty="0" err="1">
                <a:latin typeface="FOT-スキップ Std E" panose="02020800000000000000" pitchFamily="18" charset="-128"/>
                <a:ea typeface="FOT-スキップ Std E" panose="02020800000000000000" pitchFamily="18" charset="-128"/>
              </a:rPr>
              <a:t>Css</a:t>
            </a:r>
            <a:r>
              <a:rPr kumimoji="1" lang="ja-JP" altLang="en-US" sz="2800" cap="none" dirty="0">
                <a:latin typeface="FOT-スキップ Std E" panose="02020800000000000000" pitchFamily="18" charset="-128"/>
                <a:ea typeface="FOT-スキップ Std E" panose="02020800000000000000" pitchFamily="18" charset="-128"/>
              </a:rPr>
              <a:t>の活用</a:t>
            </a:r>
            <a:r>
              <a:rPr kumimoji="1" lang="en-US" altLang="ja-JP" sz="2800" cap="none" dirty="0">
                <a:latin typeface="FOT-スキップ Std E" panose="02020800000000000000" pitchFamily="18" charset="-128"/>
                <a:ea typeface="FOT-スキップ Std E" panose="02020800000000000000" pitchFamily="18" charset="-128"/>
              </a:rPr>
              <a:t>...</a:t>
            </a:r>
            <a:endParaRPr kumimoji="1" lang="ja-JP" altLang="en-US" sz="2800" cap="none"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1745739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1945" y="2320636"/>
            <a:ext cx="10396882" cy="1151965"/>
          </a:xfrm>
        </p:spPr>
        <p:txBody>
          <a:bodyPr/>
          <a:lstStyle/>
          <a:p>
            <a:pPr algn="ctr"/>
            <a:r>
              <a:rPr lang="en-US" altLang="ja-JP" dirty="0" err="1">
                <a:latin typeface="FOT-スキップ Std E" panose="02020800000000000000" pitchFamily="18" charset="-128"/>
                <a:ea typeface="FOT-スキップ Std E" panose="02020800000000000000" pitchFamily="18" charset="-128"/>
              </a:rPr>
              <a:t>Css</a:t>
            </a:r>
            <a:r>
              <a:rPr lang="ja-JP" altLang="en-US" dirty="0">
                <a:latin typeface="FOT-スキップ Std E" panose="02020800000000000000" pitchFamily="18" charset="-128"/>
                <a:ea typeface="FOT-スキップ Std E" panose="02020800000000000000" pitchFamily="18" charset="-128"/>
              </a:rPr>
              <a:t>の活用</a:t>
            </a:r>
            <a:endParaRPr kumimoji="1" lang="ja-JP" altLang="en-US"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3824897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normAutofit/>
          </a:bodyPr>
          <a:lstStyle/>
          <a:p>
            <a:r>
              <a:rPr lang="en-US" altLang="ja-JP" cap="none" dirty="0" smtClean="0">
                <a:latin typeface="FOT-スキップ Std E" panose="02020800000000000000" pitchFamily="18" charset="-128"/>
                <a:ea typeface="FOT-スキップ Std E" panose="02020800000000000000" pitchFamily="18" charset="-128"/>
              </a:rPr>
              <a:t>CSS</a:t>
            </a:r>
            <a:r>
              <a:rPr lang="en-US" altLang="ja-JP" cap="none" dirty="0" smtClean="0">
                <a:latin typeface="FOT-スキップ Std E" panose="02020800000000000000" pitchFamily="18" charset="-128"/>
                <a:ea typeface="FOT-スキップ Std E" panose="02020800000000000000" pitchFamily="18" charset="-128"/>
              </a:rPr>
              <a:t>(cascading style sheet)</a:t>
            </a:r>
            <a:endParaRPr kumimoji="1" lang="ja-JP" altLang="en-US" cap="none"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222483" y="1273685"/>
            <a:ext cx="11581589" cy="5293370"/>
          </a:xfrm>
        </p:spPr>
        <p:txBody>
          <a:bodyPr anchor="t">
            <a:normAutofit fontScale="92500"/>
          </a:bodyPr>
          <a:lstStyle/>
          <a:p>
            <a:r>
              <a:rPr lang="en-US" altLang="ja-JP" sz="2800" cap="none" dirty="0">
                <a:latin typeface="FOT-スキップ Std E" panose="02020800000000000000" pitchFamily="18" charset="-128"/>
                <a:ea typeface="FOT-スキップ Std E" panose="02020800000000000000" pitchFamily="18" charset="-128"/>
              </a:rPr>
              <a:t>CSS</a:t>
            </a:r>
            <a:r>
              <a:rPr lang="ja-JP" altLang="en-US" sz="2800" cap="none" dirty="0">
                <a:latin typeface="FOT-スキップ Std E" panose="02020800000000000000" pitchFamily="18" charset="-128"/>
                <a:ea typeface="FOT-スキップ Std E" panose="02020800000000000000" pitchFamily="18" charset="-128"/>
              </a:rPr>
              <a:t>とは、スタイルシートの一種で、</a:t>
            </a:r>
            <a:r>
              <a:rPr lang="en-US" altLang="ja-JP" sz="2800" cap="none" dirty="0">
                <a:latin typeface="FOT-スキップ Std E" panose="02020800000000000000" pitchFamily="18" charset="-128"/>
                <a:ea typeface="FOT-スキップ Std E" panose="02020800000000000000" pitchFamily="18" charset="-128"/>
              </a:rPr>
              <a:t>HTML</a:t>
            </a:r>
            <a:r>
              <a:rPr lang="ja-JP" altLang="en-US" sz="2800" cap="none" dirty="0">
                <a:latin typeface="FOT-スキップ Std E" panose="02020800000000000000" pitchFamily="18" charset="-128"/>
                <a:ea typeface="FOT-スキップ Std E" panose="02020800000000000000" pitchFamily="18" charset="-128"/>
              </a:rPr>
              <a:t>文書や</a:t>
            </a:r>
            <a:r>
              <a:rPr lang="en-US" altLang="ja-JP" sz="2800" cap="none" dirty="0">
                <a:latin typeface="FOT-スキップ Std E" panose="02020800000000000000" pitchFamily="18" charset="-128"/>
                <a:ea typeface="FOT-スキップ Std E" panose="02020800000000000000" pitchFamily="18" charset="-128"/>
              </a:rPr>
              <a:t>XML</a:t>
            </a:r>
            <a:r>
              <a:rPr lang="ja-JP" altLang="en-US" sz="2800" cap="none" dirty="0">
                <a:latin typeface="FOT-スキップ Std E" panose="02020800000000000000" pitchFamily="18" charset="-128"/>
                <a:ea typeface="FOT-スキップ Std E" panose="02020800000000000000" pitchFamily="18" charset="-128"/>
              </a:rPr>
              <a:t>文書の表示方法を指定するためのものとして</a:t>
            </a:r>
            <a:r>
              <a:rPr lang="en-US" altLang="ja-JP" sz="2800" b="1" u="sng" cap="none" dirty="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W3C(World Wide Web Consortium)</a:t>
            </a:r>
            <a:endParaRPr lang="en-US" altLang="ja-JP" sz="2800" b="1" u="sng" cap="none" dirty="0" smtClean="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endParaRPr>
          </a:p>
          <a:p>
            <a:pPr marL="0" indent="0">
              <a:buNone/>
            </a:pPr>
            <a:r>
              <a:rPr lang="en-US" altLang="ja-JP" sz="2800" b="1" cap="none" dirty="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 </a:t>
            </a:r>
            <a:r>
              <a:rPr lang="ja-JP" altLang="en-US" sz="2800" cap="none" dirty="0" smtClean="0">
                <a:latin typeface="FOT-スキップ Std E" panose="02020800000000000000" pitchFamily="18" charset="-128"/>
                <a:ea typeface="FOT-スキップ Std E" panose="02020800000000000000" pitchFamily="18" charset="-128"/>
              </a:rPr>
              <a:t>から</a:t>
            </a:r>
            <a:r>
              <a:rPr lang="ja-JP" altLang="en-US" sz="2800" cap="none" dirty="0">
                <a:latin typeface="FOT-スキップ Std E" panose="02020800000000000000" pitchFamily="18" charset="-128"/>
                <a:ea typeface="FOT-スキップ Std E" panose="02020800000000000000" pitchFamily="18" charset="-128"/>
              </a:rPr>
              <a:t>勧告された仕様のことである</a:t>
            </a:r>
            <a:r>
              <a:rPr lang="ja-JP" altLang="en-US" sz="2800" cap="none" dirty="0" smtClean="0">
                <a:latin typeface="FOT-スキップ Std E" panose="02020800000000000000" pitchFamily="18" charset="-128"/>
                <a:ea typeface="FOT-スキップ Std E" panose="02020800000000000000" pitchFamily="18" charset="-128"/>
              </a:rPr>
              <a:t>。</a:t>
            </a:r>
            <a:endParaRPr lang="en-US" altLang="ja-JP" sz="2800" cap="none" dirty="0" smtClean="0">
              <a:latin typeface="FOT-スキップ Std E" panose="02020800000000000000" pitchFamily="18" charset="-128"/>
              <a:ea typeface="FOT-スキップ Std E" panose="02020800000000000000" pitchFamily="18" charset="-128"/>
            </a:endParaRPr>
          </a:p>
          <a:p>
            <a:endParaRPr kumimoji="1" lang="en-US" altLang="ja-JP" sz="2800" cap="none" dirty="0">
              <a:latin typeface="FOT-スキップ Std E" panose="02020800000000000000" pitchFamily="18" charset="-128"/>
              <a:ea typeface="FOT-スキップ Std E" panose="02020800000000000000" pitchFamily="18" charset="-128"/>
            </a:endParaRPr>
          </a:p>
          <a:p>
            <a:r>
              <a:rPr lang="ja-JP" altLang="en-US" sz="2800" cap="none" dirty="0" smtClean="0">
                <a:latin typeface="FOT-スキップ Std E" panose="02020800000000000000" pitchFamily="18" charset="-128"/>
                <a:ea typeface="FOT-スキップ Std E" panose="02020800000000000000" pitchFamily="18" charset="-128"/>
              </a:rPr>
              <a:t>スタイルシートを利用すると、ページに表示された文字列や画像、表などのレイアウトや書式を設定することができる。段落や見出しごとのレイアウトの設定や文字の大きさや色の変更が行える</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endParaRPr kumimoji="1" lang="en-US" altLang="ja-JP" sz="2800" cap="none" dirty="0">
              <a:latin typeface="FOT-スキップ Std E" panose="02020800000000000000" pitchFamily="18" charset="-128"/>
              <a:ea typeface="FOT-スキップ Std E" panose="02020800000000000000" pitchFamily="18" charset="-128"/>
            </a:endParaRPr>
          </a:p>
          <a:p>
            <a:r>
              <a:rPr lang="en-US" altLang="ja-JP" sz="1900" cap="none" dirty="0" smtClean="0">
                <a:solidFill>
                  <a:schemeClr val="bg1"/>
                </a:solidFill>
                <a:latin typeface="FOT-スキップ Std E" panose="02020800000000000000" pitchFamily="18" charset="-128"/>
                <a:ea typeface="FOT-スキップ Std E" panose="02020800000000000000" pitchFamily="18" charset="-128"/>
              </a:rPr>
              <a:t>W3C…</a:t>
            </a:r>
            <a:r>
              <a:rPr lang="ja-JP" altLang="en-US" sz="1900" cap="none" dirty="0">
                <a:solidFill>
                  <a:schemeClr val="bg1"/>
                </a:solidFill>
                <a:latin typeface="FOT-スキップ Std E" panose="02020800000000000000" pitchFamily="18" charset="-128"/>
                <a:ea typeface="FOT-スキップ Std E" panose="02020800000000000000" pitchFamily="18" charset="-128"/>
              </a:rPr>
              <a:t>ティム・バーナーズ＝リーによって創設された、</a:t>
            </a:r>
            <a:r>
              <a:rPr lang="en-US" altLang="ja-JP" sz="1900" cap="none" dirty="0">
                <a:solidFill>
                  <a:schemeClr val="bg1"/>
                </a:solidFill>
                <a:latin typeface="FOT-スキップ Std E" panose="02020800000000000000" pitchFamily="18" charset="-128"/>
                <a:ea typeface="FOT-スキップ Std E" panose="02020800000000000000" pitchFamily="18" charset="-128"/>
              </a:rPr>
              <a:t>HTML</a:t>
            </a:r>
            <a:r>
              <a:rPr lang="ja-JP" altLang="en-US" sz="1900" cap="none" dirty="0">
                <a:solidFill>
                  <a:schemeClr val="bg1"/>
                </a:solidFill>
                <a:latin typeface="FOT-スキップ Std E" panose="02020800000000000000" pitchFamily="18" charset="-128"/>
                <a:ea typeface="FOT-スキップ Std E" panose="02020800000000000000" pitchFamily="18" charset="-128"/>
              </a:rPr>
              <a:t>や</a:t>
            </a:r>
            <a:r>
              <a:rPr lang="en-US" altLang="ja-JP" sz="1900" cap="none" dirty="0">
                <a:solidFill>
                  <a:schemeClr val="bg1"/>
                </a:solidFill>
                <a:latin typeface="FOT-スキップ Std E" panose="02020800000000000000" pitchFamily="18" charset="-128"/>
                <a:ea typeface="FOT-スキップ Std E" panose="02020800000000000000" pitchFamily="18" charset="-128"/>
              </a:rPr>
              <a:t>XML</a:t>
            </a:r>
            <a:r>
              <a:rPr lang="ja-JP" altLang="en-US" sz="1900" cap="none" dirty="0">
                <a:solidFill>
                  <a:schemeClr val="bg1"/>
                </a:solidFill>
                <a:latin typeface="FOT-スキップ Std E" panose="02020800000000000000" pitchFamily="18" charset="-128"/>
                <a:ea typeface="FOT-スキップ Std E" panose="02020800000000000000" pitchFamily="18" charset="-128"/>
              </a:rPr>
              <a:t>をはじめとする</a:t>
            </a:r>
            <a:r>
              <a:rPr lang="en-US" altLang="ja-JP" sz="1900" cap="none" dirty="0">
                <a:solidFill>
                  <a:schemeClr val="bg1"/>
                </a:solidFill>
                <a:latin typeface="FOT-スキップ Std E" panose="02020800000000000000" pitchFamily="18" charset="-128"/>
                <a:ea typeface="FOT-スキップ Std E" panose="02020800000000000000" pitchFamily="18" charset="-128"/>
              </a:rPr>
              <a:t>WWW(World Wide Web)</a:t>
            </a:r>
            <a:r>
              <a:rPr lang="ja-JP" altLang="en-US" sz="1900" cap="none" dirty="0">
                <a:solidFill>
                  <a:schemeClr val="bg1"/>
                </a:solidFill>
                <a:latin typeface="FOT-スキップ Std E" panose="02020800000000000000" pitchFamily="18" charset="-128"/>
                <a:ea typeface="FOT-スキップ Std E" panose="02020800000000000000" pitchFamily="18" charset="-128"/>
              </a:rPr>
              <a:t>で利用される様々な技術の標準化を推進することを目的とした非営利団体</a:t>
            </a:r>
            <a:endParaRPr kumimoji="1" lang="ja-JP" altLang="en-US" sz="1900" cap="none" dirty="0">
              <a:solidFill>
                <a:schemeClr val="bg1"/>
              </a:solidFill>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1299323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lstStyle/>
          <a:p>
            <a:r>
              <a:rPr lang="en-US" altLang="ja-JP" dirty="0" err="1">
                <a:latin typeface="FOT-スキップ Std E" panose="02020800000000000000" pitchFamily="18" charset="-128"/>
                <a:ea typeface="FOT-スキップ Std E" panose="02020800000000000000" pitchFamily="18" charset="-128"/>
              </a:rPr>
              <a:t>Css</a:t>
            </a:r>
            <a:r>
              <a:rPr lang="ja-JP" altLang="en-US" dirty="0">
                <a:latin typeface="FOT-スキップ Std E" panose="02020800000000000000" pitchFamily="18" charset="-128"/>
                <a:ea typeface="FOT-スキップ Std E" panose="02020800000000000000" pitchFamily="18" charset="-128"/>
              </a:rPr>
              <a:t>の使用方法</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685800" y="1550778"/>
            <a:ext cx="10394707" cy="3894058"/>
          </a:xfrm>
        </p:spPr>
        <p:txBody>
          <a:bodyPr anchor="t">
            <a:normAutofit/>
          </a:bodyPr>
          <a:lstStyle/>
          <a:p>
            <a:r>
              <a:rPr kumimoji="1" lang="en-US" altLang="ja-JP" sz="2800" cap="none" dirty="0" err="1">
                <a:latin typeface="FOT-スキップ Std E" panose="02020800000000000000" pitchFamily="18" charset="-128"/>
                <a:ea typeface="FOT-スキップ Std E" panose="02020800000000000000" pitchFamily="18" charset="-128"/>
              </a:rPr>
              <a:t>Css</a:t>
            </a:r>
            <a:r>
              <a:rPr kumimoji="1" lang="ja-JP" altLang="en-US" sz="2800" cap="none" dirty="0">
                <a:latin typeface="FOT-スキップ Std E" panose="02020800000000000000" pitchFamily="18" charset="-128"/>
                <a:ea typeface="FOT-スキップ Std E" panose="02020800000000000000" pitchFamily="18" charset="-128"/>
              </a:rPr>
              <a:t>のを使用する方法としては基本的に</a:t>
            </a:r>
            <a:r>
              <a:rPr kumimoji="1" lang="en-US" altLang="ja-JP" sz="2800" cap="none" dirty="0">
                <a:latin typeface="FOT-スキップ Std E" panose="02020800000000000000" pitchFamily="18" charset="-128"/>
                <a:ea typeface="FOT-スキップ Std E" panose="02020800000000000000" pitchFamily="18" charset="-128"/>
              </a:rPr>
              <a:t>3</a:t>
            </a:r>
            <a:r>
              <a:rPr kumimoji="1" lang="ja-JP" altLang="en-US" sz="2800" cap="none" dirty="0">
                <a:latin typeface="FOT-スキップ Std E" panose="02020800000000000000" pitchFamily="18" charset="-128"/>
                <a:ea typeface="FOT-スキップ Std E" panose="02020800000000000000" pitchFamily="18" charset="-128"/>
              </a:rPr>
              <a:t>通りある</a:t>
            </a:r>
            <a:endParaRPr kumimoji="1" lang="en-US" altLang="ja-JP" sz="2800" cap="none" dirty="0">
              <a:latin typeface="FOT-スキップ Std E" panose="02020800000000000000" pitchFamily="18" charset="-128"/>
              <a:ea typeface="FOT-スキップ Std E" panose="02020800000000000000" pitchFamily="18" charset="-128"/>
            </a:endParaRPr>
          </a:p>
          <a:p>
            <a:endParaRPr lang="en-US" altLang="ja-JP" sz="2800" cap="none" dirty="0">
              <a:latin typeface="FOT-スキップ Std E" panose="02020800000000000000" pitchFamily="18" charset="-128"/>
              <a:ea typeface="FOT-スキップ Std E" panose="02020800000000000000" pitchFamily="18" charset="-128"/>
            </a:endParaRPr>
          </a:p>
          <a:p>
            <a:r>
              <a:rPr kumimoji="1" lang="en-US" altLang="ja-JP" sz="2800" cap="none" dirty="0">
                <a:latin typeface="FOT-スキップ Std E" panose="02020800000000000000" pitchFamily="18" charset="-128"/>
                <a:ea typeface="FOT-スキップ Std E" panose="02020800000000000000" pitchFamily="18" charset="-128"/>
              </a:rPr>
              <a:t>1.html</a:t>
            </a:r>
            <a:r>
              <a:rPr kumimoji="1" lang="ja-JP" altLang="en-US" sz="2800" cap="none" dirty="0">
                <a:latin typeface="FOT-スキップ Std E" panose="02020800000000000000" pitchFamily="18" charset="-128"/>
                <a:ea typeface="FOT-スキップ Std E" panose="02020800000000000000" pitchFamily="18" charset="-128"/>
              </a:rPr>
              <a:t>のタグに属性として記述する</a:t>
            </a:r>
            <a:endParaRPr kumimoji="1" lang="en-US" altLang="ja-JP" sz="2800" cap="none" dirty="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2.&lt;head&gt;</a:t>
            </a:r>
            <a:r>
              <a:rPr lang="ja-JP" altLang="en-US" sz="2800" cap="none" dirty="0">
                <a:latin typeface="FOT-スキップ Std E" panose="02020800000000000000" pitchFamily="18" charset="-128"/>
                <a:ea typeface="FOT-スキップ Std E" panose="02020800000000000000" pitchFamily="18" charset="-128"/>
              </a:rPr>
              <a:t>に</a:t>
            </a:r>
            <a:r>
              <a:rPr lang="en-US" altLang="ja-JP" sz="2800" cap="none" dirty="0">
                <a:latin typeface="FOT-スキップ Std E" panose="02020800000000000000" pitchFamily="18" charset="-128"/>
                <a:ea typeface="FOT-スキップ Std E" panose="02020800000000000000" pitchFamily="18" charset="-128"/>
              </a:rPr>
              <a:t>&lt;style&gt;</a:t>
            </a:r>
            <a:r>
              <a:rPr lang="ja-JP" altLang="en-US" sz="2800" cap="none" dirty="0">
                <a:latin typeface="FOT-スキップ Std E" panose="02020800000000000000" pitchFamily="18" charset="-128"/>
                <a:ea typeface="FOT-スキップ Std E" panose="02020800000000000000" pitchFamily="18" charset="-128"/>
              </a:rPr>
              <a:t>として記述する</a:t>
            </a:r>
            <a:endParaRPr lang="en-US" altLang="ja-JP" sz="2800" cap="none" dirty="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3.css</a:t>
            </a:r>
            <a:r>
              <a:rPr lang="ja-JP" altLang="en-US" sz="2800" cap="none" dirty="0">
                <a:latin typeface="FOT-スキップ Std E" panose="02020800000000000000" pitchFamily="18" charset="-128"/>
                <a:ea typeface="FOT-スキップ Std E" panose="02020800000000000000" pitchFamily="18" charset="-128"/>
              </a:rPr>
              <a:t>用のファイルを別に用意し、記述する</a:t>
            </a:r>
            <a:endParaRPr lang="en-US" altLang="ja-JP" sz="2800" cap="none"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4044129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lstStyle/>
          <a:p>
            <a:r>
              <a:rPr lang="en-US" altLang="ja-JP" dirty="0" err="1">
                <a:latin typeface="FOT-スキップ Std E" panose="02020800000000000000" pitchFamily="18" charset="-128"/>
                <a:ea typeface="FOT-スキップ Std E" panose="02020800000000000000" pitchFamily="18" charset="-128"/>
              </a:rPr>
              <a:t>Css</a:t>
            </a:r>
            <a:r>
              <a:rPr lang="ja-JP" altLang="en-US" dirty="0">
                <a:latin typeface="FOT-スキップ Std E" panose="02020800000000000000" pitchFamily="18" charset="-128"/>
                <a:ea typeface="FOT-スキップ Std E" panose="02020800000000000000" pitchFamily="18" charset="-128"/>
              </a:rPr>
              <a:t>の使用方法</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685800" y="1550778"/>
            <a:ext cx="10394707" cy="3894058"/>
          </a:xfrm>
        </p:spPr>
        <p:txBody>
          <a:bodyPr anchor="t">
            <a:normAutofit/>
          </a:bodyPr>
          <a:lstStyle/>
          <a:p>
            <a:r>
              <a:rPr kumimoji="1" lang="en-US" altLang="ja-JP" sz="2800" cap="none" dirty="0" err="1">
                <a:latin typeface="FOT-スキップ Std E" panose="02020800000000000000" pitchFamily="18" charset="-128"/>
                <a:ea typeface="FOT-スキップ Std E" panose="02020800000000000000" pitchFamily="18" charset="-128"/>
              </a:rPr>
              <a:t>Css</a:t>
            </a:r>
            <a:r>
              <a:rPr kumimoji="1" lang="ja-JP" altLang="en-US" sz="2800" cap="none" dirty="0">
                <a:latin typeface="FOT-スキップ Std E" panose="02020800000000000000" pitchFamily="18" charset="-128"/>
                <a:ea typeface="FOT-スキップ Std E" panose="02020800000000000000" pitchFamily="18" charset="-128"/>
              </a:rPr>
              <a:t>のを使用する方法としては基本的に</a:t>
            </a:r>
            <a:r>
              <a:rPr kumimoji="1" lang="en-US" altLang="ja-JP" sz="2800" cap="none" dirty="0">
                <a:latin typeface="FOT-スキップ Std E" panose="02020800000000000000" pitchFamily="18" charset="-128"/>
                <a:ea typeface="FOT-スキップ Std E" panose="02020800000000000000" pitchFamily="18" charset="-128"/>
              </a:rPr>
              <a:t>3</a:t>
            </a:r>
            <a:r>
              <a:rPr kumimoji="1" lang="ja-JP" altLang="en-US" sz="2800" cap="none" dirty="0">
                <a:latin typeface="FOT-スキップ Std E" panose="02020800000000000000" pitchFamily="18" charset="-128"/>
                <a:ea typeface="FOT-スキップ Std E" panose="02020800000000000000" pitchFamily="18" charset="-128"/>
              </a:rPr>
              <a:t>通りある</a:t>
            </a:r>
            <a:endParaRPr kumimoji="1" lang="en-US" altLang="ja-JP" sz="2800" cap="none" dirty="0">
              <a:latin typeface="FOT-スキップ Std E" panose="02020800000000000000" pitchFamily="18" charset="-128"/>
              <a:ea typeface="FOT-スキップ Std E" panose="02020800000000000000" pitchFamily="18" charset="-128"/>
            </a:endParaRPr>
          </a:p>
          <a:p>
            <a:endParaRPr lang="en-US" altLang="ja-JP" sz="2800" cap="none" dirty="0">
              <a:latin typeface="FOT-スキップ Std E" panose="02020800000000000000" pitchFamily="18" charset="-128"/>
              <a:ea typeface="FOT-スキップ Std E" panose="02020800000000000000" pitchFamily="18" charset="-128"/>
            </a:endParaRPr>
          </a:p>
          <a:p>
            <a:r>
              <a:rPr kumimoji="1" lang="en-US" altLang="ja-JP" sz="2800" cap="none" dirty="0">
                <a:latin typeface="FOT-スキップ Std E" panose="02020800000000000000" pitchFamily="18" charset="-128"/>
                <a:ea typeface="FOT-スキップ Std E" panose="02020800000000000000" pitchFamily="18" charset="-128"/>
              </a:rPr>
              <a:t>1.html</a:t>
            </a:r>
            <a:r>
              <a:rPr kumimoji="1" lang="ja-JP" altLang="en-US" sz="2800" cap="none" dirty="0">
                <a:latin typeface="FOT-スキップ Std E" panose="02020800000000000000" pitchFamily="18" charset="-128"/>
                <a:ea typeface="FOT-スキップ Std E" panose="02020800000000000000" pitchFamily="18" charset="-128"/>
              </a:rPr>
              <a:t>のタグに属性として記述する</a:t>
            </a:r>
            <a:endParaRPr kumimoji="1" lang="en-US" altLang="ja-JP" sz="2800" cap="none" dirty="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2.&lt;head&gt;</a:t>
            </a:r>
            <a:r>
              <a:rPr lang="ja-JP" altLang="en-US" sz="2800" cap="none" dirty="0">
                <a:latin typeface="FOT-スキップ Std E" panose="02020800000000000000" pitchFamily="18" charset="-128"/>
                <a:ea typeface="FOT-スキップ Std E" panose="02020800000000000000" pitchFamily="18" charset="-128"/>
              </a:rPr>
              <a:t>に</a:t>
            </a:r>
            <a:r>
              <a:rPr lang="en-US" altLang="ja-JP" sz="2800" cap="none" dirty="0">
                <a:latin typeface="FOT-スキップ Std E" panose="02020800000000000000" pitchFamily="18" charset="-128"/>
                <a:ea typeface="FOT-スキップ Std E" panose="02020800000000000000" pitchFamily="18" charset="-128"/>
              </a:rPr>
              <a:t>&lt;style&gt;</a:t>
            </a:r>
            <a:r>
              <a:rPr lang="ja-JP" altLang="en-US" sz="2800" cap="none" dirty="0">
                <a:latin typeface="FOT-スキップ Std E" panose="02020800000000000000" pitchFamily="18" charset="-128"/>
                <a:ea typeface="FOT-スキップ Std E" panose="02020800000000000000" pitchFamily="18" charset="-128"/>
              </a:rPr>
              <a:t>として記述する</a:t>
            </a:r>
            <a:endParaRPr lang="en-US" altLang="ja-JP" sz="2800" cap="none" dirty="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3.css</a:t>
            </a:r>
            <a:r>
              <a:rPr lang="ja-JP" altLang="en-US" sz="2800" cap="none" dirty="0">
                <a:latin typeface="FOT-スキップ Std E" panose="02020800000000000000" pitchFamily="18" charset="-128"/>
                <a:ea typeface="FOT-スキップ Std E" panose="02020800000000000000" pitchFamily="18" charset="-128"/>
              </a:rPr>
              <a:t>用のファイルを別に用意し、記述する</a:t>
            </a:r>
            <a:endParaRPr lang="en-US" altLang="ja-JP" sz="2800" cap="none"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184778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normAutofit/>
          </a:bodyPr>
          <a:lstStyle/>
          <a:p>
            <a:r>
              <a:rPr lang="en-US" altLang="ja-JP" cap="none" dirty="0" err="1">
                <a:latin typeface="FOT-スキップ Std E" panose="02020800000000000000" pitchFamily="18" charset="-128"/>
                <a:ea typeface="FOT-スキップ Std E" panose="02020800000000000000" pitchFamily="18" charset="-128"/>
              </a:rPr>
              <a:t>Css</a:t>
            </a:r>
            <a:r>
              <a:rPr lang="ja-JP" altLang="en-US" cap="none" dirty="0">
                <a:latin typeface="FOT-スキップ Std E" panose="02020800000000000000" pitchFamily="18" charset="-128"/>
                <a:ea typeface="FOT-スキップ Std E" panose="02020800000000000000" pitchFamily="18" charset="-128"/>
              </a:rPr>
              <a:t>の使用方法　</a:t>
            </a:r>
            <a:r>
              <a:rPr lang="en-US" altLang="ja-JP" cap="none" dirty="0">
                <a:latin typeface="FOT-スキップ Std E" panose="02020800000000000000" pitchFamily="18" charset="-128"/>
                <a:ea typeface="FOT-スキップ Std E" panose="02020800000000000000" pitchFamily="18" charset="-128"/>
              </a:rPr>
              <a:t>(</a:t>
            </a:r>
            <a:r>
              <a:rPr lang="ja-JP" altLang="en-US" cap="none" dirty="0">
                <a:latin typeface="FOT-スキップ Std E" panose="02020800000000000000" pitchFamily="18" charset="-128"/>
                <a:ea typeface="FOT-スキップ Std E" panose="02020800000000000000" pitchFamily="18" charset="-128"/>
              </a:rPr>
              <a:t>タグに記述</a:t>
            </a:r>
            <a:r>
              <a:rPr lang="en-US" altLang="ja-JP" cap="none" dirty="0">
                <a:latin typeface="FOT-スキップ Std E" panose="02020800000000000000" pitchFamily="18" charset="-128"/>
                <a:ea typeface="FOT-スキップ Std E" panose="02020800000000000000" pitchFamily="18" charset="-128"/>
              </a:rPr>
              <a:t>)</a:t>
            </a:r>
            <a:endParaRPr kumimoji="1" lang="ja-JP" altLang="en-US" cap="none"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685800" y="1550778"/>
            <a:ext cx="10394707" cy="3894058"/>
          </a:xfrm>
        </p:spPr>
        <p:txBody>
          <a:bodyPr anchor="t">
            <a:normAutofit/>
          </a:bodyPr>
          <a:lstStyle/>
          <a:p>
            <a:r>
              <a:rPr kumimoji="1" lang="ja-JP" altLang="en-US" sz="2800" cap="none" dirty="0">
                <a:latin typeface="FOT-スキップ Std E" panose="02020800000000000000" pitchFamily="18" charset="-128"/>
                <a:ea typeface="FOT-スキップ Std E" panose="02020800000000000000" pitchFamily="18" charset="-128"/>
              </a:rPr>
              <a:t>各タグの中に　以下のように文章を追加する</a:t>
            </a:r>
            <a:endParaRPr kumimoji="1" lang="en-US" altLang="ja-JP" sz="2800" cap="none" dirty="0">
              <a:latin typeface="FOT-スキップ Std E" panose="02020800000000000000" pitchFamily="18" charset="-128"/>
              <a:ea typeface="FOT-スキップ Std E" panose="02020800000000000000" pitchFamily="18" charset="-128"/>
            </a:endParaRPr>
          </a:p>
          <a:p>
            <a:endParaRPr lang="en-US" altLang="ja-JP" sz="2800" cap="none" dirty="0">
              <a:latin typeface="FOT-スキップ Std E" panose="02020800000000000000" pitchFamily="18" charset="-128"/>
              <a:ea typeface="FOT-スキップ Std E" panose="02020800000000000000" pitchFamily="18" charset="-128"/>
            </a:endParaRPr>
          </a:p>
          <a:p>
            <a:r>
              <a:rPr kumimoji="1" lang="en-US" altLang="ja-JP" sz="2800" cap="none" dirty="0">
                <a:latin typeface="FOT-スキップ Std E" panose="02020800000000000000" pitchFamily="18" charset="-128"/>
                <a:ea typeface="FOT-スキップ Std E" panose="02020800000000000000" pitchFamily="18" charset="-128"/>
              </a:rPr>
              <a:t>&lt;h1 style="</a:t>
            </a:r>
            <a:r>
              <a:rPr kumimoji="1" lang="en-US" altLang="ja-JP" sz="2800" cap="none" dirty="0" err="1">
                <a:latin typeface="FOT-スキップ Std E" panose="02020800000000000000" pitchFamily="18" charset="-128"/>
                <a:ea typeface="FOT-スキップ Std E" panose="02020800000000000000" pitchFamily="18" charset="-128"/>
              </a:rPr>
              <a:t>color:red</a:t>
            </a:r>
            <a:r>
              <a:rPr kumimoji="1" lang="en-US" altLang="ja-JP" sz="2800" cap="none" dirty="0">
                <a:latin typeface="FOT-スキップ Std E" panose="02020800000000000000" pitchFamily="18" charset="-128"/>
                <a:ea typeface="FOT-スキップ Std E" panose="02020800000000000000" pitchFamily="18" charset="-128"/>
              </a:rPr>
              <a:t>;" red;"&gt;HELLO!&lt;/h1&gt;</a:t>
            </a:r>
          </a:p>
          <a:p>
            <a:r>
              <a:rPr kumimoji="1" lang="en-US" altLang="ja-JP" sz="2800" cap="none" dirty="0">
                <a:latin typeface="FOT-スキップ Std E" panose="02020800000000000000" pitchFamily="18" charset="-128"/>
                <a:ea typeface="FOT-スキップ Std E" panose="02020800000000000000" pitchFamily="18" charset="-128"/>
              </a:rPr>
              <a:t>&lt;p style="</a:t>
            </a:r>
            <a:r>
              <a:rPr kumimoji="1" lang="en-US" altLang="ja-JP" sz="2800" cap="none" dirty="0" err="1">
                <a:latin typeface="FOT-スキップ Std E" panose="02020800000000000000" pitchFamily="18" charset="-128"/>
                <a:ea typeface="FOT-スキップ Std E" panose="02020800000000000000" pitchFamily="18" charset="-128"/>
              </a:rPr>
              <a:t>color:blue</a:t>
            </a:r>
            <a:r>
              <a:rPr kumimoji="1" lang="en-US" altLang="ja-JP" sz="2800" cap="none" dirty="0">
                <a:latin typeface="FOT-スキップ Std E" panose="02020800000000000000" pitchFamily="18" charset="-128"/>
                <a:ea typeface="FOT-スキップ Std E" panose="02020800000000000000" pitchFamily="18" charset="-128"/>
              </a:rPr>
              <a:t>;" </a:t>
            </a:r>
            <a:r>
              <a:rPr kumimoji="1" lang="ja-JP" altLang="en-US" sz="2800" cap="none" dirty="0">
                <a:latin typeface="FOT-スキップ Std E" panose="02020800000000000000" pitchFamily="18" charset="-128"/>
                <a:ea typeface="FOT-スキップ Std E" panose="02020800000000000000" pitchFamily="18" charset="-128"/>
              </a:rPr>
              <a:t>スタイルの利用 </a:t>
            </a:r>
            <a:r>
              <a:rPr kumimoji="1" lang="en-US" altLang="ja-JP" sz="2800" cap="none" dirty="0">
                <a:latin typeface="FOT-スキップ Std E" panose="02020800000000000000" pitchFamily="18" charset="-128"/>
                <a:ea typeface="FOT-スキップ Std E" panose="02020800000000000000" pitchFamily="18" charset="-128"/>
              </a:rPr>
              <a:t>&lt;/p&gt;</a:t>
            </a:r>
            <a:endParaRPr lang="en-US" altLang="ja-JP" sz="2800" cap="none"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2776403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normAutofit/>
          </a:bodyPr>
          <a:lstStyle/>
          <a:p>
            <a:r>
              <a:rPr lang="en-US" altLang="ja-JP" cap="none" dirty="0" err="1">
                <a:latin typeface="FOT-スキップ Std E" panose="02020800000000000000" pitchFamily="18" charset="-128"/>
                <a:ea typeface="FOT-スキップ Std E" panose="02020800000000000000" pitchFamily="18" charset="-128"/>
              </a:rPr>
              <a:t>Css</a:t>
            </a:r>
            <a:r>
              <a:rPr lang="ja-JP" altLang="en-US" cap="none" dirty="0">
                <a:latin typeface="FOT-スキップ Std E" panose="02020800000000000000" pitchFamily="18" charset="-128"/>
                <a:ea typeface="FOT-スキップ Std E" panose="02020800000000000000" pitchFamily="18" charset="-128"/>
              </a:rPr>
              <a:t>の使用方法　</a:t>
            </a:r>
            <a:r>
              <a:rPr lang="en-US" altLang="ja-JP" cap="none" dirty="0">
                <a:latin typeface="FOT-スキップ Std E" panose="02020800000000000000" pitchFamily="18" charset="-128"/>
                <a:ea typeface="FOT-スキップ Std E" panose="02020800000000000000" pitchFamily="18" charset="-128"/>
              </a:rPr>
              <a:t>(</a:t>
            </a:r>
            <a:r>
              <a:rPr lang="ja-JP" altLang="en-US" cap="none" dirty="0">
                <a:latin typeface="FOT-スキップ Std E" panose="02020800000000000000" pitchFamily="18" charset="-128"/>
                <a:ea typeface="FOT-スキップ Std E" panose="02020800000000000000" pitchFamily="18" charset="-128"/>
              </a:rPr>
              <a:t>タグに記述</a:t>
            </a:r>
            <a:r>
              <a:rPr lang="en-US" altLang="ja-JP" cap="none" dirty="0">
                <a:latin typeface="FOT-スキップ Std E" panose="02020800000000000000" pitchFamily="18" charset="-128"/>
                <a:ea typeface="FOT-スキップ Std E" panose="02020800000000000000" pitchFamily="18" charset="-128"/>
              </a:rPr>
              <a:t>)</a:t>
            </a:r>
            <a:endParaRPr kumimoji="1" lang="ja-JP" altLang="en-US" cap="none"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685800" y="1550778"/>
            <a:ext cx="10394707" cy="3894058"/>
          </a:xfrm>
        </p:spPr>
        <p:txBody>
          <a:bodyPr anchor="t">
            <a:normAutofit/>
          </a:bodyPr>
          <a:lstStyle/>
          <a:p>
            <a:r>
              <a:rPr lang="ja-JP" altLang="en-US" sz="2800" cap="none" dirty="0">
                <a:latin typeface="FOT-スキップ Std E" panose="02020800000000000000" pitchFamily="18" charset="-128"/>
                <a:ea typeface="FOT-スキップ Std E" panose="02020800000000000000" pitchFamily="18" charset="-128"/>
              </a:rPr>
              <a:t>タグの記載方法と指定は以下の通り</a:t>
            </a:r>
            <a:endParaRPr lang="en-US" altLang="ja-JP" sz="2800" cap="none" dirty="0">
              <a:latin typeface="FOT-スキップ Std E" panose="02020800000000000000" pitchFamily="18" charset="-128"/>
              <a:ea typeface="FOT-スキップ Std E" panose="02020800000000000000" pitchFamily="18" charset="-128"/>
            </a:endParaRPr>
          </a:p>
          <a:p>
            <a:endParaRPr lang="en-US" altLang="ja-JP" sz="2800" cap="none" dirty="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Style = “</a:t>
            </a:r>
            <a:r>
              <a:rPr lang="en-US" altLang="ja-JP" sz="2800" u="sng" cap="none" dirty="0">
                <a:latin typeface="FOT-スキップ Std E" panose="02020800000000000000" pitchFamily="18" charset="-128"/>
                <a:ea typeface="FOT-スキップ Std E" panose="02020800000000000000" pitchFamily="18" charset="-128"/>
              </a:rPr>
              <a:t>color:red;</a:t>
            </a:r>
            <a:r>
              <a:rPr lang="en-US" altLang="ja-JP" sz="2800" cap="none" dirty="0">
                <a:latin typeface="FOT-スキップ Std E" panose="02020800000000000000" pitchFamily="18" charset="-128"/>
                <a:ea typeface="FOT-スキップ Std E" panose="02020800000000000000" pitchFamily="18" charset="-128"/>
              </a:rPr>
              <a:t>width:50px;”</a:t>
            </a:r>
          </a:p>
          <a:p>
            <a:r>
              <a:rPr lang="en-US" altLang="ja-JP" sz="2800" cap="none" dirty="0">
                <a:latin typeface="FOT-スキップ Std E" panose="02020800000000000000" pitchFamily="18" charset="-128"/>
                <a:ea typeface="FOT-スキップ Std E" panose="02020800000000000000" pitchFamily="18" charset="-128"/>
              </a:rPr>
              <a:t>         </a:t>
            </a:r>
            <a:r>
              <a:rPr lang="ja-JP" altLang="en-US" sz="2800" cap="none" dirty="0">
                <a:latin typeface="FOT-スキップ Std E" panose="02020800000000000000" pitchFamily="18" charset="-128"/>
                <a:ea typeface="FOT-スキップ Std E" panose="02020800000000000000" pitchFamily="18" charset="-128"/>
              </a:rPr>
              <a:t>スタイル名　</a:t>
            </a:r>
            <a:r>
              <a:rPr lang="en-US" altLang="ja-JP" sz="2800" cap="none" dirty="0">
                <a:latin typeface="FOT-スキップ Std E" panose="02020800000000000000" pitchFamily="18" charset="-128"/>
                <a:ea typeface="FOT-スキップ Std E" panose="02020800000000000000" pitchFamily="18" charset="-128"/>
              </a:rPr>
              <a:t>:</a:t>
            </a:r>
            <a:r>
              <a:rPr lang="ja-JP" altLang="en-US" sz="2800" cap="none" dirty="0">
                <a:latin typeface="FOT-スキップ Std E" panose="02020800000000000000" pitchFamily="18" charset="-128"/>
                <a:ea typeface="FOT-スキップ Std E" panose="02020800000000000000" pitchFamily="18" charset="-128"/>
              </a:rPr>
              <a:t>　値　</a:t>
            </a:r>
            <a:r>
              <a:rPr lang="en-US" altLang="ja-JP" sz="2800" cap="none" dirty="0">
                <a:latin typeface="FOT-スキップ Std E" panose="02020800000000000000" pitchFamily="18" charset="-128"/>
                <a:ea typeface="FOT-スキップ Std E" panose="02020800000000000000" pitchFamily="18" charset="-128"/>
              </a:rPr>
              <a:t>;</a:t>
            </a:r>
            <a:r>
              <a:rPr lang="ja-JP" altLang="en-US" sz="2800" cap="none" dirty="0">
                <a:latin typeface="FOT-スキップ Std E" panose="02020800000000000000" pitchFamily="18" charset="-128"/>
                <a:ea typeface="FOT-スキップ Std E" panose="02020800000000000000" pitchFamily="18" charset="-128"/>
              </a:rPr>
              <a:t>　の順番で記載していく</a:t>
            </a:r>
            <a:endParaRPr lang="en-US" altLang="ja-JP" sz="2800" cap="none"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12902949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メイン イベント">
  <a:themeElements>
    <a:clrScheme name="メイン イベント">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メイン イベント">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メイン イベント">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TM04033927[[fn=メイン イベント]]</Template>
  <TotalTime>2009</TotalTime>
  <Words>965</Words>
  <Application>Microsoft Office PowerPoint</Application>
  <PresentationFormat>ワイド画面</PresentationFormat>
  <Paragraphs>123</Paragraphs>
  <Slides>22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22</vt:i4>
      </vt:variant>
    </vt:vector>
  </HeadingPairs>
  <TitlesOfParts>
    <vt:vector size="27" baseType="lpstr">
      <vt:lpstr>FOT-スキップ Std E</vt:lpstr>
      <vt:lpstr>ＭＳ Ｐゴシック</vt:lpstr>
      <vt:lpstr>Arial</vt:lpstr>
      <vt:lpstr>Impact</vt:lpstr>
      <vt:lpstr>メイン イベント</vt:lpstr>
      <vt:lpstr>Webプログラミング</vt:lpstr>
      <vt:lpstr>HTMLについて学ぶ</vt:lpstr>
      <vt:lpstr>目次</vt:lpstr>
      <vt:lpstr>Cssの活用</vt:lpstr>
      <vt:lpstr>CSS(cascading style sheet)</vt:lpstr>
      <vt:lpstr>Cssの使用方法</vt:lpstr>
      <vt:lpstr>Cssの使用方法</vt:lpstr>
      <vt:lpstr>Cssの使用方法　(タグに記述)</vt:lpstr>
      <vt:lpstr>Cssの使用方法　(タグに記述)</vt:lpstr>
      <vt:lpstr>Cssの使用方法　&lt;style&gt;</vt:lpstr>
      <vt:lpstr>Cssの使用方法　(別ファイルに)</vt:lpstr>
      <vt:lpstr>Cssの使用方法　(css側に記載)</vt:lpstr>
      <vt:lpstr>Cssの使用方法　(html側に記載)</vt:lpstr>
      <vt:lpstr>Cssの使用方法　(IDで分ける01)</vt:lpstr>
      <vt:lpstr>Cssの使用方法　(IDで分ける01)</vt:lpstr>
      <vt:lpstr>Cssの使用方法　(IDで分ける02)</vt:lpstr>
      <vt:lpstr>Cssの使用方法　(IDで分ける02)</vt:lpstr>
      <vt:lpstr>Cssの使用方法　(IDで分ける02)</vt:lpstr>
      <vt:lpstr>Cssの使用方法　(一部分だけ)</vt:lpstr>
      <vt:lpstr>Cssの使用方法　(一部分だけ)</vt:lpstr>
      <vt:lpstr>Cssの使用方法　(その他)</vt:lpstr>
      <vt:lpstr>Cssの使用方法　(その他)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ソフトウェア技術</dc:title>
  <dc:creator>Administrator</dc:creator>
  <cp:lastModifiedBy>Administrator</cp:lastModifiedBy>
  <cp:revision>90</cp:revision>
  <dcterms:created xsi:type="dcterms:W3CDTF">2023-04-06T23:31:41Z</dcterms:created>
  <dcterms:modified xsi:type="dcterms:W3CDTF">2023-04-24T00:41:56Z</dcterms:modified>
</cp:coreProperties>
</file>