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0B4BD71-D54C-47CE-AD67-11B00E5439E5}" type="datetimeFigureOut">
              <a:rPr kumimoji="1" lang="ja-JP" altLang="en-US" smtClean="0"/>
              <a:t>2023/4/26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8AF8E39-63C1-4CBF-93F6-8EE3DC7E1DA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8147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BD71-D54C-47CE-AD67-11B00E5439E5}" type="datetimeFigureOut">
              <a:rPr kumimoji="1" lang="ja-JP" altLang="en-US" smtClean="0"/>
              <a:t>2023/4/26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8E39-63C1-4CBF-93F6-8EE3DC7E1D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4814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BD71-D54C-47CE-AD67-11B00E5439E5}" type="datetimeFigureOut">
              <a:rPr kumimoji="1" lang="ja-JP" altLang="en-US" smtClean="0"/>
              <a:t>2023/4/26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8E39-63C1-4CBF-93F6-8EE3DC7E1D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6859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BD71-D54C-47CE-AD67-11B00E5439E5}" type="datetimeFigureOut">
              <a:rPr kumimoji="1" lang="ja-JP" altLang="en-US" smtClean="0"/>
              <a:t>2023/4/26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8E39-63C1-4CBF-93F6-8EE3DC7E1DA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0587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BD71-D54C-47CE-AD67-11B00E5439E5}" type="datetimeFigureOut">
              <a:rPr kumimoji="1" lang="ja-JP" altLang="en-US" smtClean="0"/>
              <a:t>2023/4/26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8E39-63C1-4CBF-93F6-8EE3DC7E1D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4563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BD71-D54C-47CE-AD67-11B00E5439E5}" type="datetimeFigureOut">
              <a:rPr kumimoji="1" lang="ja-JP" altLang="en-US" smtClean="0"/>
              <a:t>2023/4/26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8E39-63C1-4CBF-93F6-8EE3DC7E1D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6206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BD71-D54C-47CE-AD67-11B00E5439E5}" type="datetimeFigureOut">
              <a:rPr kumimoji="1" lang="ja-JP" altLang="en-US" smtClean="0"/>
              <a:t>2023/4/26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8E39-63C1-4CBF-93F6-8EE3DC7E1D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3109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BD71-D54C-47CE-AD67-11B00E5439E5}" type="datetimeFigureOut">
              <a:rPr kumimoji="1" lang="ja-JP" altLang="en-US" smtClean="0"/>
              <a:t>2023/4/26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8E39-63C1-4CBF-93F6-8EE3DC7E1D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1342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BD71-D54C-47CE-AD67-11B00E5439E5}" type="datetimeFigureOut">
              <a:rPr kumimoji="1" lang="ja-JP" altLang="en-US" smtClean="0"/>
              <a:t>2023/4/26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8E39-63C1-4CBF-93F6-8EE3DC7E1D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388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BD71-D54C-47CE-AD67-11B00E5439E5}" type="datetimeFigureOut">
              <a:rPr kumimoji="1" lang="ja-JP" altLang="en-US" smtClean="0"/>
              <a:t>2023/4/26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8E39-63C1-4CBF-93F6-8EE3DC7E1D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3958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BD71-D54C-47CE-AD67-11B00E5439E5}" type="datetimeFigureOut">
              <a:rPr kumimoji="1" lang="ja-JP" altLang="en-US" smtClean="0"/>
              <a:t>2023/4/26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8E39-63C1-4CBF-93F6-8EE3DC7E1D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2689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BD71-D54C-47CE-AD67-11B00E5439E5}" type="datetimeFigureOut">
              <a:rPr kumimoji="1" lang="ja-JP" altLang="en-US" smtClean="0"/>
              <a:t>2023/4/26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8E39-63C1-4CBF-93F6-8EE3DC7E1D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549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BD71-D54C-47CE-AD67-11B00E5439E5}" type="datetimeFigureOut">
              <a:rPr kumimoji="1" lang="ja-JP" altLang="en-US" smtClean="0"/>
              <a:t>2023/4/26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8E39-63C1-4CBF-93F6-8EE3DC7E1D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563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BD71-D54C-47CE-AD67-11B00E5439E5}" type="datetimeFigureOut">
              <a:rPr kumimoji="1" lang="ja-JP" altLang="en-US" smtClean="0"/>
              <a:t>2023/4/26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8E39-63C1-4CBF-93F6-8EE3DC7E1D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99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BD71-D54C-47CE-AD67-11B00E5439E5}" type="datetimeFigureOut">
              <a:rPr kumimoji="1" lang="ja-JP" altLang="en-US" smtClean="0"/>
              <a:t>2023/4/26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8E39-63C1-4CBF-93F6-8EE3DC7E1D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0400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BD71-D54C-47CE-AD67-11B00E5439E5}" type="datetimeFigureOut">
              <a:rPr kumimoji="1" lang="ja-JP" altLang="en-US" smtClean="0"/>
              <a:t>2023/4/26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8E39-63C1-4CBF-93F6-8EE3DC7E1D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387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BD71-D54C-47CE-AD67-11B00E5439E5}" type="datetimeFigureOut">
              <a:rPr kumimoji="1" lang="ja-JP" altLang="en-US" smtClean="0"/>
              <a:t>2023/4/26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8E39-63C1-4CBF-93F6-8EE3DC7E1D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536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0B4BD71-D54C-47CE-AD67-11B00E5439E5}" type="datetimeFigureOut">
              <a:rPr kumimoji="1" lang="ja-JP" altLang="en-US" smtClean="0"/>
              <a:t>2023/4/26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8AF8E39-63C1-4CBF-93F6-8EE3DC7E1D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31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D5E12D-3447-7191-F46F-F383F492A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Web</a:t>
            </a:r>
            <a:r>
              <a:rPr kumimoji="1" lang="ja-JP" altLang="en-US" dirty="0"/>
              <a:t>プログラミング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632BC76-F247-DA10-3737-2347A8B1CA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6233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022CB7-594C-2EB1-33C6-9613CB8F7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今日の内容 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FBB6172-69AB-1EE5-BC60-3DCD269FB1F8}"/>
              </a:ext>
            </a:extLst>
          </p:cNvPr>
          <p:cNvSpPr txBox="1"/>
          <p:nvPr/>
        </p:nvSpPr>
        <p:spPr>
          <a:xfrm>
            <a:off x="782320" y="2153920"/>
            <a:ext cx="5933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JavaScript</a:t>
            </a:r>
            <a:endParaRPr kumimoji="1" lang="ja-JP" altLang="en-US" sz="4000" dirty="0"/>
          </a:p>
        </p:txBody>
      </p:sp>
      <p:pic>
        <p:nvPicPr>
          <p:cNvPr id="3074" name="Picture 2" descr="Principios de JavaScript » JaviLazaro SEO Guadalajara">
            <a:extLst>
              <a:ext uri="{FF2B5EF4-FFF2-40B4-BE49-F238E27FC236}">
                <a16:creationId xmlns:a16="http://schemas.microsoft.com/office/drawing/2014/main" id="{B20D1416-D8E4-BC9F-D4AA-8356AD62E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280" y="2861806"/>
            <a:ext cx="2628583" cy="2845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071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022CB7-594C-2EB1-33C6-9613CB8F7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今日の内容 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FBB6172-69AB-1EE5-BC60-3DCD269FB1F8}"/>
              </a:ext>
            </a:extLst>
          </p:cNvPr>
          <p:cNvSpPr txBox="1"/>
          <p:nvPr/>
        </p:nvSpPr>
        <p:spPr>
          <a:xfrm>
            <a:off x="782319" y="2153920"/>
            <a:ext cx="1002855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JavaScript</a:t>
            </a:r>
          </a:p>
          <a:p>
            <a:r>
              <a:rPr kumimoji="1" lang="en-US" altLang="ja-JP" sz="4000" dirty="0"/>
              <a:t>				</a:t>
            </a:r>
            <a:r>
              <a:rPr lang="en-US" altLang="ja-JP" sz="2400" b="0" i="0" dirty="0">
                <a:solidFill>
                  <a:srgbClr val="4D4D4D"/>
                </a:solidFill>
                <a:effectLst/>
                <a:latin typeface="小塚ゴシック Pro"/>
              </a:rPr>
              <a:t>HTML</a:t>
            </a:r>
            <a:r>
              <a:rPr lang="ja-JP" altLang="en-US" sz="2400" b="0" i="0" dirty="0">
                <a:solidFill>
                  <a:srgbClr val="4D4D4D"/>
                </a:solidFill>
                <a:effectLst/>
                <a:latin typeface="小塚ゴシック Pro"/>
              </a:rPr>
              <a:t>で作成した</a:t>
            </a:r>
            <a:r>
              <a:rPr lang="en-US" altLang="ja-JP" sz="2400" b="0" i="0" dirty="0">
                <a:solidFill>
                  <a:srgbClr val="4D4D4D"/>
                </a:solidFill>
                <a:effectLst/>
                <a:latin typeface="小塚ゴシック Pro"/>
              </a:rPr>
              <a:t>Web</a:t>
            </a:r>
            <a:r>
              <a:rPr lang="ja-JP" altLang="en-US" sz="2400" b="0" i="0" dirty="0">
                <a:solidFill>
                  <a:srgbClr val="4D4D4D"/>
                </a:solidFill>
                <a:effectLst/>
                <a:latin typeface="小塚ゴシック Pro"/>
              </a:rPr>
              <a:t>ページに、動的な処理を加えられる言語</a:t>
            </a:r>
            <a:endParaRPr lang="en-US" altLang="ja-JP" sz="2400" b="0" i="0" dirty="0">
              <a:solidFill>
                <a:srgbClr val="4D4D4D"/>
              </a:solidFill>
              <a:effectLst/>
              <a:latin typeface="小塚ゴシック Pro"/>
            </a:endParaRPr>
          </a:p>
          <a:p>
            <a:endParaRPr kumimoji="1" lang="en-US" altLang="ja-JP" sz="2400" dirty="0">
              <a:solidFill>
                <a:srgbClr val="4D4D4D"/>
              </a:solidFill>
              <a:latin typeface="小塚ゴシック Pro"/>
            </a:endParaRPr>
          </a:p>
          <a:p>
            <a:r>
              <a:rPr kumimoji="1" lang="en-US" altLang="ja-JP" sz="2400" dirty="0">
                <a:solidFill>
                  <a:srgbClr val="4D4D4D"/>
                </a:solidFill>
                <a:latin typeface="小塚ゴシック Pro"/>
              </a:rPr>
              <a:t>				</a:t>
            </a:r>
            <a:r>
              <a:rPr kumimoji="1" lang="ja-JP" altLang="en-US" sz="2400" dirty="0">
                <a:solidFill>
                  <a:srgbClr val="4D4D4D"/>
                </a:solidFill>
                <a:latin typeface="小塚ゴシック Pro"/>
              </a:rPr>
              <a:t>作れるもの</a:t>
            </a:r>
            <a:endParaRPr kumimoji="1" lang="en-US" altLang="ja-JP" sz="2400" dirty="0">
              <a:solidFill>
                <a:srgbClr val="4D4D4D"/>
              </a:solidFill>
              <a:latin typeface="小塚ゴシック Pro"/>
            </a:endParaRPr>
          </a:p>
          <a:p>
            <a:r>
              <a:rPr kumimoji="1" lang="en-US" altLang="ja-JP" sz="2400" dirty="0">
                <a:solidFill>
                  <a:srgbClr val="4D4D4D"/>
                </a:solidFill>
                <a:latin typeface="小塚ゴシック Pro"/>
              </a:rPr>
              <a:t>				</a:t>
            </a:r>
            <a:r>
              <a:rPr kumimoji="1" lang="ja-JP" altLang="en-US" sz="2400" dirty="0">
                <a:solidFill>
                  <a:srgbClr val="4D4D4D"/>
                </a:solidFill>
                <a:latin typeface="小塚ゴシック Pro"/>
              </a:rPr>
              <a:t>カレンダー、電卓、簡単なチャットやゲーム</a:t>
            </a:r>
            <a:r>
              <a:rPr kumimoji="1" lang="ja-JP" altLang="en-US" sz="2000" dirty="0">
                <a:solidFill>
                  <a:srgbClr val="4D4D4D"/>
                </a:solidFill>
                <a:latin typeface="小塚ゴシック Pro"/>
              </a:rPr>
              <a:t>などなど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926909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022CB7-594C-2EB1-33C6-9613CB8F7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別物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FBB6172-69AB-1EE5-BC60-3DCD269FB1F8}"/>
              </a:ext>
            </a:extLst>
          </p:cNvPr>
          <p:cNvSpPr txBox="1"/>
          <p:nvPr/>
        </p:nvSpPr>
        <p:spPr>
          <a:xfrm>
            <a:off x="4739084" y="3013499"/>
            <a:ext cx="10028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≠</a:t>
            </a:r>
            <a:endParaRPr kumimoji="1" lang="en-US" altLang="ja-JP" sz="4800" dirty="0"/>
          </a:p>
        </p:txBody>
      </p:sp>
      <p:pic>
        <p:nvPicPr>
          <p:cNvPr id="2050" name="Picture 2" descr="List of Top 10 best websites to learn Java programming online - The ...">
            <a:extLst>
              <a:ext uri="{FF2B5EF4-FFF2-40B4-BE49-F238E27FC236}">
                <a16:creationId xmlns:a16="http://schemas.microsoft.com/office/drawing/2014/main" id="{AC1F8CB8-629D-0F09-9E78-3E781300F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172" y="2570672"/>
            <a:ext cx="3051828" cy="171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Principios de JavaScript » JaviLazaro SEO Guadalajara">
            <a:extLst>
              <a:ext uri="{FF2B5EF4-FFF2-40B4-BE49-F238E27FC236}">
                <a16:creationId xmlns:a16="http://schemas.microsoft.com/office/drawing/2014/main" id="{AE117BCA-F80E-55A0-3124-77AF31BBC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281" y="2117413"/>
            <a:ext cx="2423399" cy="262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300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022CB7-594C-2EB1-33C6-9613CB8F7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別物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FBB6172-69AB-1EE5-BC60-3DCD269FB1F8}"/>
              </a:ext>
            </a:extLst>
          </p:cNvPr>
          <p:cNvSpPr txBox="1"/>
          <p:nvPr/>
        </p:nvSpPr>
        <p:spPr>
          <a:xfrm>
            <a:off x="782319" y="2153920"/>
            <a:ext cx="44754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JavaScript</a:t>
            </a:r>
            <a:r>
              <a:rPr kumimoji="1" lang="ja-JP" altLang="en-US" sz="4000" dirty="0"/>
              <a:t> </a:t>
            </a:r>
            <a:endParaRPr kumimoji="1" lang="en-US" altLang="ja-JP" sz="4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2800" dirty="0"/>
              <a:t>Web</a:t>
            </a:r>
            <a:r>
              <a:rPr kumimoji="1" lang="ja-JP" altLang="en-US" sz="2800" dirty="0"/>
              <a:t>サイト</a:t>
            </a:r>
            <a:endParaRPr kumimoji="1"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2800" dirty="0"/>
              <a:t>Web</a:t>
            </a:r>
            <a:r>
              <a:rPr kumimoji="1" lang="ja-JP" altLang="en-US" sz="2800" dirty="0"/>
              <a:t>サービス</a:t>
            </a:r>
            <a:endParaRPr kumimoji="1" lang="en-US" altLang="ja-JP" sz="28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D981351-11DF-06C5-D495-592896327BB7}"/>
              </a:ext>
            </a:extLst>
          </p:cNvPr>
          <p:cNvSpPr txBox="1"/>
          <p:nvPr/>
        </p:nvSpPr>
        <p:spPr>
          <a:xfrm>
            <a:off x="6096000" y="2153920"/>
            <a:ext cx="44754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JAVA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システム</a:t>
            </a:r>
            <a:endParaRPr kumimoji="1" lang="en-US" altLang="ja-JP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アプリ開発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903429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5D14D4-F6BD-D032-81FF-8079DBEB5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例えるなら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pic>
        <p:nvPicPr>
          <p:cNvPr id="1026" name="Picture 2" descr="HikakinTV - YouTube : 【youtube】ユーチューバーHIKAKIN（ヒカキン）がスマスマに出演！スマスマ動画あり ...">
            <a:extLst>
              <a:ext uri="{FF2B5EF4-FFF2-40B4-BE49-F238E27FC236}">
                <a16:creationId xmlns:a16="http://schemas.microsoft.com/office/drawing/2014/main" id="{E1F8CA61-B13E-5341-9ADA-FE38B3107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428185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デカキンの昔は元芸人！猫・妹の画像は？本名や年齢と年収についても！│Daddy MAのぼやき">
            <a:extLst>
              <a:ext uri="{FF2B5EF4-FFF2-40B4-BE49-F238E27FC236}">
                <a16:creationId xmlns:a16="http://schemas.microsoft.com/office/drawing/2014/main" id="{1A0021CD-6347-25B4-6C28-CAE1E138D5A6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276" y="2428186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ED6FFE2-BBC3-07FC-AF12-039FCCDF5D3D}"/>
              </a:ext>
            </a:extLst>
          </p:cNvPr>
          <p:cNvSpPr txBox="1"/>
          <p:nvPr/>
        </p:nvSpPr>
        <p:spPr>
          <a:xfrm>
            <a:off x="5308600" y="5720447"/>
            <a:ext cx="61341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https://www.bing.com/images/search?view=detailV2&amp;ccid=WQnhQChE&amp;id=DC15BABF788E13EA554FF9BDD2332</a:t>
            </a:r>
          </a:p>
        </p:txBody>
      </p:sp>
    </p:spTree>
    <p:extLst>
      <p:ext uri="{BB962C8B-B14F-4D97-AF65-F5344CB8AC3E}">
        <p14:creationId xmlns:p14="http://schemas.microsoft.com/office/powerpoint/2010/main" val="1492454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メイン イベント">
  <a:themeElements>
    <a:clrScheme name="メイン イベント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メイン イベント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メイン イベント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TM04033927[[fn=メイン イベント]]</Template>
  <TotalTime>47</TotalTime>
  <Words>90</Words>
  <Application>Microsoft Office PowerPoint</Application>
  <PresentationFormat>ワイド画面</PresentationFormat>
  <Paragraphs>20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小塚ゴシック Pro</vt:lpstr>
      <vt:lpstr>Arial</vt:lpstr>
      <vt:lpstr>Impact</vt:lpstr>
      <vt:lpstr>メイン イベント</vt:lpstr>
      <vt:lpstr>Webプログラミング</vt:lpstr>
      <vt:lpstr>今日の内容 </vt:lpstr>
      <vt:lpstr>今日の内容 </vt:lpstr>
      <vt:lpstr>別物</vt:lpstr>
      <vt:lpstr>別物</vt:lpstr>
      <vt:lpstr>例えるなら…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Webプログラミング</dc:title>
  <dc:creator>関口 雄太</dc:creator>
  <cp:lastModifiedBy>関口 雄太</cp:lastModifiedBy>
  <cp:revision>1</cp:revision>
  <dcterms:created xsi:type="dcterms:W3CDTF">2023-04-26T01:31:01Z</dcterms:created>
  <dcterms:modified xsi:type="dcterms:W3CDTF">2023-04-26T02:18:02Z</dcterms:modified>
</cp:coreProperties>
</file>