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312" r:id="rId4"/>
    <p:sldId id="313" r:id="rId5"/>
    <p:sldId id="315" r:id="rId6"/>
    <p:sldId id="314" r:id="rId7"/>
    <p:sldId id="326" r:id="rId8"/>
    <p:sldId id="330" r:id="rId9"/>
    <p:sldId id="316" r:id="rId10"/>
    <p:sldId id="317" r:id="rId11"/>
    <p:sldId id="318" r:id="rId12"/>
    <p:sldId id="319" r:id="rId13"/>
    <p:sldId id="327" r:id="rId14"/>
    <p:sldId id="328" r:id="rId15"/>
    <p:sldId id="320" r:id="rId16"/>
    <p:sldId id="321" r:id="rId17"/>
    <p:sldId id="322" r:id="rId18"/>
    <p:sldId id="334" r:id="rId19"/>
    <p:sldId id="33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oisomz@outlook.jp" initials="k" lastIdx="1" clrIdx="0">
    <p:extLst>
      <p:ext uri="{19B8F6BF-5375-455C-9EA6-DF929625EA0E}">
        <p15:presenceInfo xmlns:p15="http://schemas.microsoft.com/office/powerpoint/2012/main" userId="9a7cfc4e2fbfa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5:56.2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350AA8-9AF4-4FC3-BA41-277E17F127B5}" emma:medium="tactile" emma:mode="ink">
          <msink:context xmlns:msink="http://schemas.microsoft.com/ink/2010/main" type="inkDrawing" rotatedBoundingBox="5132,3602 12246,3369 12301,5036 5187,5269" hotPoints="13213,4406 9064,5172 4947,4249 9096,3483" semanticType="enclosure" shapeName="Ellipse">
            <msink:sourceLink direction="with" ref="{B614D9F0-2925-48C8-A030-7AF14108EEEF}"/>
            <msink:destinationLink direction="with" ref="{3A9E558A-CCBA-4CBF-B8E6-668DB6EF9C33}"/>
          </msink:context>
        </emma:interpretation>
      </emma:emma>
    </inkml:annotationXML>
    <inkml:trace contextRef="#ctx0" brushRef="#br0">1082 1539 0,'-39'0'156,"1"0"-140,-1 0 0,1 0 15,-1 0-15,1 0 15,-1 0-31,1 0 15,-1 0 17,1 0-17,-39 0 1,38-38 0,1 38-1,-1 0 16,1 0-15,-1 0-16,1-39 31,-1 39 1,1 0-32,38-38 15,-39-1 1,-38 1 15,77-1-31,0 1 16,-38 38-1,38-39 1,0 1-16,0 0 31,-77-1-15,77 1-16,0-39 15,0 38 17,0 1-32,0-1 15,-38 1 17,-1 38-32,39-39 31,0 1-31,0-1 15,0 1 17,0-1 30,0 1-62,0-1 31,0-38-31,77 77 16,-77-38 0,39-1-16,-39 1 15,38 38 1,39 0 31,0-39-32,-39 1 1,39 38-16,-38-39 16,-1 39-1,1 0 1,38 0 15,0 0-31,-39-38 16,1 38-16,-1 0 15,39 0-15,0-39 16,0 39 0,-38 0-16,-1 0 15,39-38-15,0 38 16,-38 0 0,-1 0-1,1 0-15,-1 0 16,39 0-16,-77-39 15,38 39-15,39 0 16,0 0 0,0 0-1,-38 0-15,-1 0 16,1 0-16,-39-38 16,38 38-16,1 0 15,-1 0-15,1 0 16,-1 0-16,39 0 15,0 0 1,-38 0-16,-1 0 16,1 0-16,-1 0 15,39 0 1,-38 0 0,38 0-16,-39 0 15,1 0-15,37 0 16,-37 0-16,38 0 15,-39 0-15,39 0 16,-38 0-16,-1 0 16,1 0-16,-1 0 15,1 0 1,-1 0 0,1 0-1,-1 0 1,1-39-16,-1 39 15,1 0-15,-1 0 16,39 0 0,-38 0-16,-1 0 15,1 0-15,38 0 16,0 0 0,-39 0-1,1 0-15,-1 0 16,1 0-16,37 0 15,-37 0 1,-1 0-16,1 0 16,38 0-16,-39 0 15,1 0 1,-1 0-16,39 0 16,-38 0-1,-1 0 1,1 0-16,-1 0 15,1 0 1,38 0-16,0 0 16,-39 0-1,1 0 1,-1 0-16,1 0 16,-1 0-1,1 0-15,-1 0 31,1 0 1,-1 0-17,1 0 1,38 0-16,-39 0 16,0 0-1,1 0-15,-1 0 47,1 0-47,-1 0 16,39 0-1,-38 0 1,-1 0-16,1 0 16,-1 0-16,1 0 31,38 0-16,-39 0-15,1 0 16,-1 0 0,1 0-16,-1 39 15,1-39 1,-1 0 15,1 0-15,-1 0-16,1 0 15,-1 38 1,1 1 15,-1-39-15,1 0 0,-1 0 15,1 0 0,-1 0-15,1 38-1,-1-38 17,0 0-32,1 0 15,-39 39 110,38-1-109,1-38-16,-1 0 15,1 39 1,-1-39 15,1 0-31,-39 38 32,38 1-17,1 38 16,38-39-15,-39-38 0,-38 77 31,39-38-16,-1-39-16,-38 77 17,0-39-17,0 39 17,39-77-32,-39 39 15,0-1 16,0 1-15,0-1 31,0 1-16,0-1-15,0 1 15,-39-1-15,1 1-1,38-1 32,-39 0-47,39 1 0,-38-39 16,-1 38 31,1 1-16,-1-1-15,1-38-16,-1 0 15,1 39-15,-1-1 16,1-38-1,-39 0-15,38 39 16,-37-39 0,37 0-1,1 0 1,-1 38-16,1-38 16,-1 0-16,1 0 15,-39 0-15,38 0 16,-38 39-1,39-39 1,-39 0 0,38 0-1,-76 0 1,38 0 0,38 0-16,-76 0 15,76 0-15,-38 0 16,39 38-1,-1-38-15,1 0 16,-1 0 0,-37 0-1,37 0 1,-38 0 0,39 0-1,-1 0 1,1 0-1,-1 0 1,-38 0-16,39 0 16,-39 0-1,38 0 1,1 39 0,-39-39-1,38 0 1,1 0-16,-1 0 15,1 0 1,-1 0 0,1 0-16,-39 0 15,38 0 1,-38 0-16,-38 0 16,38 0-16,0 0 15,39 0 1,-39 0-1,38 0 1,1 0 0,-39 0-16,0 0 15,38 0-15,1 0 16,-39 0-16,38 0 31,1 0-15,-1 0-1,1 0 1,-1 0 0,1 0-1,-39 0 17,38 0-32,1 0 15,-1 0-15,1 0 16,-39 0-16,38 0 15,1 0-15,-1 0 16,1 0 0,0 0-1,-39 0 1,38 0-16,-38 0 16,39 0-1,-1 0 16,-38 0-15,0 0 15,39 0 16,-1 0-31,1 0-1,-1 0-15,1 0 32,-1 0-1,1 0 0,-1 0-31,1 0 16,-1 0-16,1 0 31,-1 0-15,1 0 31,-1 0-16,1 0-16,-1 0 32,1 0 0,-1 0-47,1 0 94,-1 0-78,1 0 30,0 0-30,-1 0-16,1 0 47,-1 0 0,1 0-47,-39 0 47,38 0-47,1 0 31,-1 0-15,1 0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8:19.6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118358-1EE0-4E44-9BF8-66D193C2CBFF}" emma:medium="tactile" emma:mode="ink">
          <msink:context xmlns:msink="http://schemas.microsoft.com/ink/2010/main" type="inkDrawing" rotatedBoundingBox="13575,4307 16069,10629 14238,11352 11744,5029" shapeName="Other">
            <msink:destinationLink direction="with" ref="{3DD413E6-B91D-4AF1-A39D-11DF1377A34B}"/>
          </msink:context>
        </emma:interpretation>
      </emma:emma>
    </inkml:annotationXML>
    <inkml:trace contextRef="#ctx0" brushRef="#br0">2143 1405 0,'0'39'94,"38"38"-79,1-77-15,76 38 16,39 78-16,-38-78 15,-39 39-15,38-38 16,1-1-16,-78 39 16,39-38-16,-38-1 15,76 1-15,-38-1 16,0 78-16,115-1 16,-76-38-16,38-39 15,-77 39-15,-39-38 16,116 76-16,-115-76 15,-1-1-15,1-38 16,-1 77-16,1-38 16,-1-1 15,39 1-31,-77-1 16,39 1-1,-39-1 1,77 39-16,-39-38 15,0 38 1,1 38-16,-1-115 16,1 77-16,-1 0 31,1 0-31,-1-39 16,-38 39-1,39-77-15,-1 39 16,-38-1-1,39 1 1,-39-1 0,38 1-1,1-1-15,-1-38 16,1 77-16,-1-38 16,1-1-16,-1 1 15,1-1-15,-39 1 16,38-39-16,-38 77 15,39-39 1,-1 1-16,-38-1 16,0 1-1,39-1-15,-39 39 16,77 0 0,-77-38-16,0-1 15,38 39-15,1-38 16,-39 37-1,0-37-15,38-1 16,-38 1-16,0-1 16,0 1-16,0-1 15,39 1-15,-39 38 16,0-39-16,38 1 16,-38-1-16,0 1 15,0-1-15,0 1 16,0-1-16,0 39 15,39-77 1,-39 39-16,0 38 16,0-39-16,0 1 15,0 38 1,0-39 0,0 39-16,0-38 15,0-1 1,0 1-1,0-1-15,0 39 16,0-39 0,-39 39-16,1-38 15,-1-1-15,1 1 32,38-1-32,-39 1 15,39-1-15,-38 1 16,38-1-16,-39 1 15,39-1-15,0 1 16,0-1 0,-77 1-1,77-1-15,-77 39 16,39 0 0,-1-38 15,1-1-16,-1 39-15,39-38 16,-38-39 0,-1 77-16,1 0 15,-1-77-15,39 38 16,-38 0-16,-1 1 16,1-1-1,-1 1 1,1-1-16,-1-38 15,39 39-15,-38-39 16,38 38 0,-39-38-1,1 39 32,-1-1-31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7:56.8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5E8B8E7-F6FA-4DAE-B3C8-6D2781AE7153}" emma:medium="tactile" emma:mode="ink">
          <msink:context xmlns:msink="http://schemas.microsoft.com/ink/2010/main" type="inkDrawing" rotatedBoundingBox="11622,12891 24239,7901 25314,10619 12696,15609" semanticType="callout" shapeName="Other">
            <msink:sourceLink direction="with" ref="{4270C966-513F-43D3-9D42-AD682E10AE58}"/>
            <msink:sourceLink direction="with" ref="{67ABC99E-0011-4868-9F37-7A5D0181498F}"/>
          </msink:context>
        </emma:interpretation>
      </emma:emma>
    </inkml:annotationXML>
    <inkml:trace contextRef="#ctx0" brushRef="#br0">0 3695 0,'38'0'62,"0"0"-62,-38 38 16,77 1-16,-38-1 16,38 39-16,0 0 15,38 0-15,-38-38 16,116 38-16,-39-39 16,77 78-16,-77-78 15,76 39-15,-76-77 16,39 77-16,-78-39 15,39 39 1,-38-77-16,38 39 16,0-39-16,-116 38 15,39-38-15,0 0 16,38 0-16,-76 0 16,38 0-16,-39 0 15,39 0-15,-38 0 16,38 0-16,-39 0 15,39 0-15,39 0 16,-39 0-16,38 0 16,1 0-16,-1 0 15,39 0-15,0 0 16,77 0-16,0 0 16,-116 0-16,-38 0 15,154 0-15,-154-38 16,115-1-16,-76 1 15,-1-1-15,1 39 16,-39-38-16,77-1 16,-39 1-16,78-1 15,-116-37-15,76-1 16,40 38 0,-116-38-16,38 39 15,78-1-15,-116 1 16,0-39-16,38 38 15,-38-38-15,77 39 16,-77-39-16,38 38 16,1 39-16,-39-115 15,38 115-15,78-116 16,-116 39-16,0 77 16,0-77-16,0 39 15,0-1-15,38-38 16,-76 77-16,-1-38 15,78 0-15,-40-1 16,-37 1-16,38-1 16,38 1-16,-76-39 15,-1 77-15,78-39 16,-1-38-16,1 0 16,76-38-16,-38 76 15,39-76-15,-117 76 16,78-38-16,-115 39 15,76-39-15,-38 0 16,0 38-16,0-38 16,-38 39-16,76-1 15,-76-37 1,-1 76-16,78-39 16,-78-38-16,1 77 15,38-38-15,-77-1 16,77-38-16,-39 77 15,1-38-15,37-1 16,-37 1-16,-1-1 16,1 1-16,38-39 15,0 38-15,-39 1 16,1-1-16,-1 1 16,39-39-16,0 38 15,-77 1-15,77-39 16,39 0-16,-116 38 15,77-38-15,-39 39 16,1-1-16,-1 1 16,-38 0-16,39-1 15,-1 39-15,-38-38 16,77-1-16,-77 1 16,39 38-16,-39-77 31,38 38-31,1 1 15,-1-1 1,-38 1-16,38 38 16,-38-39-16,39 1 15,-1-1 1</inkml:trace>
    <inkml:trace contextRef="#ctx0" brushRef="#br0" timeOffset="1234.3901">12161 39 0,'38'0'62,"1"0"-46,38-39-16,-39 39 16,39 0-16,-38 0 15,38 0-15,-39 0 16,-38-38-16,77 38 15,-38 0 17,-39-39-32,76 39 15,-37-38 1,38 38-16,0 0 16,-39 0-1,1 0 1,-1 0 187,-38 38-187,0 39-16,0 39 15,0-39-15,0 38 16,0 1-16,0-78 15,0 77-15,0-76 16,0-1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23:56.6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7E385D-5EC9-4C15-8EC2-8BB96D65975B}" emma:medium="tactile" emma:mode="ink">
          <msink:context xmlns:msink="http://schemas.microsoft.com/ink/2010/main" type="inkDrawing" rotatedBoundingBox="16513,6271 19025,4827 19146,5038 16634,6481" shapeName="Other">
            <msink:destinationLink direction="with" ref="{51D46EF0-4867-4851-973A-4F91E0C28334}"/>
          </msink:context>
        </emma:interpretation>
      </emma:emma>
    </inkml:annotationXML>
    <inkml:trace contextRef="#ctx0" brushRef="#br0">2501 4 0,'-38'0'0,"-1"0"47,1 0-32,-1 0-15,1 0 16,-1 0-1,-38 39 1,39-1 0,-1 1-1,-38-39 1,39 0-16,-1 0 16,-76 115-16,38-76 15,38-39-15,-115 115 16,77-76-16,-76-1 15,76 39 1,0-38-16,-39 38 16,78-39-16,-1-38 15,39 39-15,-38-39 16,-1 0-16,1 0 16,-1 38-16,-38 1 15,77-1 1,-77-38-1,39 0-15,-1 39 16,1-1-16,-1 0 16,-76-38-1,115 39 1,-39-39-16,39 38 16,-38 1-1,-1-39 1,39 38-1,-38 1 1,-1-1 0,1 1-1,-1-39 1,39 38 0,-38 39-1,0-77 1,-1 77-1,39-38 1,-38-39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23:57.5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D46EF0-4867-4851-973A-4F91E0C28334}" emma:medium="tactile" emma:mode="ink">
          <msink:context xmlns:msink="http://schemas.microsoft.com/ink/2010/main" type="inkDrawing" rotatedBoundingBox="16521,6264 17136,6428 17009,6906 16394,6742" semanticType="callout" shapeName="Other">
            <msink:sourceLink direction="with" ref="{697E385D-5EC9-4C15-8EC2-8BB96D65975B}"/>
          </msink:context>
        </emma:interpretation>
      </emma:emma>
    </inkml:annotationXML>
    <inkml:trace contextRef="#ctx0" brushRef="#br0">40 0 0,'-39'39'94,"39"38"-94,0-39 16,0 39-16,0 0 15,0 39-15,0-78 31,0 1 32,39-39 15,-1 0-31,39 0-31,-38-39-1,-1 39 1,0-38-16,1-1 31,-1 39-31,1-38 16,-1 38-16,1 0 15,-1 0 1,1 0 0,-1 0-16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23:58.6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1756EF-68B7-4445-88FA-1E93A8650145}" emma:medium="tactile" emma:mode="ink">
          <msink:context xmlns:msink="http://schemas.microsoft.com/ink/2010/main" type="inkDrawing" rotatedBoundingBox="24788,4937 25910,6887 25299,7238 24177,5289" semanticType="callout" shapeName="Other">
            <msink:sourceLink direction="with" ref="{C07F3660-3A86-46D3-B1F2-09F8A9A77A20}"/>
          </msink:context>
        </emma:interpretation>
      </emma:emma>
    </inkml:annotationXML>
    <inkml:trace contextRef="#ctx0" brushRef="#br0">0 0 0,'39'0'16,"-1"0"-1,-38 77 1,39 0 0,-1 0-1,39 0-15,-38-39 16,-39 1-16,77 76 16,-39-76-16,1-1 15,-1 39-15,39 0 16,-38 0-1,-1 0-15,1-77 16,-1 77-16,1 0 16,-39-39 15,38 1-31,-38-1 16,0 1-16,39-39 15,-39 77-15,0 0 16,38-77-16,-38 38 15,0 1 1,0-1 0,0 1 15,0-1-15,39 1 15</inkml:trace>
    <inkml:trace contextRef="#ctx0" brushRef="#br0" timeOffset="859.5067">424 1424 0,'38'0'94,"1"38"-78,115 39-16,-77-38 15,0 38-15,0 0 16,77-39-16,-77 39 16,-77-38-1,38-39-15,0 0 16,1 0 171,-39-39-171,38-38-16,1 0 16,-1 39-1,-38-1 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32:40.3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9CAA2B-B67C-4B24-AC07-923DA8AB6CCC}" emma:medium="tactile" emma:mode="ink">
          <msink:context xmlns:msink="http://schemas.microsoft.com/ink/2010/main" type="inkDrawing" rotatedBoundingBox="11429,11930 11851,8850 12509,8941 12087,12020" semanticType="callout" shapeName="Other"/>
        </emma:interpretation>
      </emma:emma>
    </inkml:annotationXML>
    <inkml:trace contextRef="#ctx0" brushRef="#br0">423 0 0,'0'77'94,"77"-39"-79,-38 39-15,-1-38 16,-38-1-16,39 39 16,-1 0-16,1 0 15,-1 39 1,39-1-16,-77-76 15,0 38-15,0-1 16,0-37 0,0-1-16,0 1 15,0 38-15,0-39 16,0 1 15,0 38-31,0 0 16,0 38-1,0-38 1,0-38-16,0-1 16,0 39-16,0-38 15,0-1-15,0 1 16,0 38 0,0 0-1,0 0-15,0-39 16,-38 39-1,38-39-15,0 1 16,-39-1-16,39 1 16,0-1-1,-38 39 1,-1-38-16,1-1 16,38 1-1,-77 38 1,38-39-1,39 1 1,-77-1-16,77 1 16,-38-39-1,-39 77-15,38-39 32,1-38-32,38 39 15,-38-1-15,-39 1 31,38-39-15,39 38 15,-38 1-15,-1-39 31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50:14.8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794E8-57F1-4FE8-BFC1-9F7D80E00BBD}" emma:medium="tactile" emma:mode="ink">
          <msink:context xmlns:msink="http://schemas.microsoft.com/ink/2010/main" type="writingRegion" rotatedBoundingBox="14677,10983 17015,11078 16956,12504 14618,12409"/>
        </emma:interpretation>
      </emma:emma>
    </inkml:annotationXML>
    <inkml:traceGroup>
      <inkml:annotationXML>
        <emma:emma xmlns:emma="http://www.w3.org/2003/04/emma" version="1.0">
          <emma:interpretation id="{C4116D0F-7653-47FF-9DC8-FD9F31BA15A4}" emma:medium="tactile" emma:mode="ink">
            <msink:context xmlns:msink="http://schemas.microsoft.com/ink/2010/main" type="paragraph" rotatedBoundingBox="14677,10983 17015,11078 16956,12504 14618,12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1A0BD8-004D-415C-8B49-9C725CC2C0EE}" emma:medium="tactile" emma:mode="ink">
              <msink:context xmlns:msink="http://schemas.microsoft.com/ink/2010/main" type="line" rotatedBoundingBox="14677,10983 17015,11078 16956,12504 14618,12409"/>
            </emma:interpretation>
          </emma:emma>
        </inkml:annotationXML>
        <inkml:traceGroup>
          <inkml:annotationXML>
            <emma:emma xmlns:emma="http://www.w3.org/2003/04/emma" version="1.0">
              <emma:interpretation id="{AAEDA2B3-EE2A-4841-8CF2-0A0112B071D7}" emma:medium="tactile" emma:mode="ink">
                <msink:context xmlns:msink="http://schemas.microsoft.com/ink/2010/main" type="inkWord" rotatedBoundingBox="14677,10983 17015,11078 16956,12504 14618,12409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°</emma:literal>
                </emma:interpretation>
                <emma:interpretation id="interp4" emma:lang="" emma:confidence="0">
                  <emma:literal>。</emma:literal>
                </emma:interpretation>
              </emma:one-of>
            </emma:emma>
          </inkml:annotationXML>
          <inkml:trace contextRef="#ctx0" brushRef="#br0">1402 1404 0,'-38'0'125,"-1"0"-47,1 0-78,-1 0 16,-38 0-1,39 0 1,-1 0 0,1 0-1,-1 0 1,1 0-16,-1 0 16,1 0-1,-1 0-15,1 0 31,0 0-15,-1 0 0,1 0-16,-1 0 15,1 0-15,-1 0 16,1 0 0,-1 0-1,1 0-15,38-39 16,-39 39-16,1 0 15,-1 0 1,39-38-16,-38 38 47,38-39-47,-39 39 16,39-38-16,-38 38 15,-1-38 1,39-39-1,-38 38-15,-1 1 16,39-1 15,-38 39-31,38-38 32,0-1-32,0 1 15,0-1 1,0 1-16,-77-1 15,77 1 1,0-39-16,0 38 16,0 1-1,0-1-15,0-38 16,0 39-16,0-1 16,0 1-1,0-1 1,38 1-16,-38-39 31,77 38-15,-77 1-1,39-1 17,-1 39-17,1 0 1,-1-38-1,39 38-15,0 0 32,-38 0-32,76 0 15,-38-39-15,0 39 16,-38 0-16,-1 0 16,0 0-16,1 0 15,38 0 1,-39 0-1,1 0 1,38 0-16,-39 0 16,39 0-16,-38 0 15,-1 0-15,1 0 16,-1 0 0,1 0-1,38 0 1,-39 39-16,1-39 15,-1 0-15,39 38 16,-38-38 0,-1 39-1,-38-1 1,39-38 0,-1 77-1,39-38 16,-38-1 1,-1-38-17,1 0-15,-1 39 16,-38-1-16,38 1 16,1-39-16,-1 38 31,1 1 0,-1-1 0,-38 1-15,39-39 0,-39 38-16,0 1 15,0-1 1,0 1-16,0-1 15,0 1 1,0-1 15,0 1 1,0-1-17,0 1 1,0-1-1,0 1-15,0 38 32,-39-39-17,1 1 17,-39 37-17,38-76 16,1 0-15,0 39 0,-1-39 15,1 0-31,-1 77 47,1-77-16,-1 0 0,1 0-15,-1 0 31,1 0-32,-1 38 1,1-38 62,-1 0-62,1 0 62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7:54.6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684A159-B086-4A83-80DB-49052AD535C4}" emma:medium="tactile" emma:mode="ink">
          <msink:context xmlns:msink="http://schemas.microsoft.com/ink/2010/main" type="inkDrawing" rotatedBoundingBox="5753,11489 14299,11288 14335,12831 5789,13032" semanticType="enclosure" shapeName="Other"/>
        </emma:interpretation>
      </emma:emma>
    </inkml:annotationXML>
    <inkml:trace contextRef="#ctx0" brushRef="#br0">7012 1987 0,'-38'0'94,"-39"-39"-94,39 39 15,-1 0-15,-115-38 16,77-1-16,39 39 16,-78-38-16,78 38 15,-39 0-15,38 0 16,-38-39-16,39 39 15,-1 0-15,1 0 16,-1 0-16,1 0 16,-39-38-16,38 38 15,-38 0 1,0 0 0,0-39-1,1 39 1,-1-38-16,0 38 15,38 0 1,-38 0-16,39-77 16,-1 77-1,-38 0 1,77-39 0,-77 1-1,39-1 16,-1 1-31,1 38 16,-1-39 0,1 1 15,-1-1-31,1 1 16,38 0 30,0-1-30,0 1-16,0-1 16,0 1-1,0-1-15,0 1 16,0-1-16,0 1 16,0-1-16,0 1 15,0-1 1,0 1-16,38-1 31,1 39-15,-39-38-16,38-1 15,1 39 17,76-38-32,-38 38 15,39-39-15,38 39 16,-77-38-16,-39 38 15,39-39-15,0 1 16,-39 38 0,78 0-16,-78 0 15,78 0 1,38 0-16,0 0 16,0 0-16,0 0 15,-39 0-15,-76 0 16,76 0-16,0 0 15,-76 0-15,76 0 16,-76 0-16,38 0 16,38 0-16,-38 0 15,39 0-15,-1 0 16,-76 0-16,-1 0 16,1 0-16,-1 0 15,39 0-15,0 0 16,0 0-1,38 0-15,-38 0 16,77 0-16,0 0 16,0 0-16,77 0 15,-77 0-15,-38 0 16,-1 0-16,0 0 16,-76 0-16,76 0 15,-38 0-15,-38 0 16,38 0-16,0 0 15,0 0 1,0 0 0,38 0-16,1 0 15,-78 0-15,78 0 16,38 0-16,-77 0 16,-1 0-16,40 0 15,-1 0-15,-76 0 16,38 0-16,0 0 15,-39 0-15,1 0 16,38 0-16,-39 0 16,1 0-16,38 0 15,-39 0-15,78 0 16,-1 0-16,-76 0 16,76 0-16,-76 0 15,-1 0-15,39 0 16,-39 0-1,1 0-15,-1 0 16,39 38 0,-38-38-16,38 0 15,-39 39 1,1-39 0,38 38-1,38 1 16,-76-39-31,-1 38 16,1-38-16,38 0 16,0 39-16,0-1 15,-39-38 1,1 39-16,-1-39 16,39 38-1,-77 1 1,39-1-1,-1-38 1,0 39-16,1-39 16,-1 38-1,-38 1 48,0-1-48,0 1 1,0-1 15,-38 1-15,-1-39 0,1 77 15,-39-77-16,39 38 1,-1-38-16,-38 38 16,39 39-16,-39-77 31,0 39-15,38-1-16,1-38 15,-1 39-15,1-39 16,-1 0-1,1 0-15,-1 0 16,1 38-16,-1-38 16,-76 0-16,38 0 15,0 0 1,-39 0-16,78 77 16,-1-77-16,-76 0 15,38 0-15,0 0 16,0 0-16,-38 39 15,76-39-15,-38 0 16,39 38 0,-39-38-16,0 0 15,-39 39-15,39-39 16,39 0 0,-39 0-16,38 0 15,1 38-15,-1-38 16,-38 0-16,1 0 15,-1 39-15,38-39 16,-38 0-16,39 0 16,-1 0-1,-38 0-15,39 0 16,-1 0 0,1 0-16,-1 0 15,1 0-15,-1 0 16,1 0-16,-39 38 15,77 1-15,-39-39 16,1 0-16,-1 0 16,1 0-16,-1 0 15,-38 0-15,39 0 16,-39 0-16,38 0 16,-38 0-1,39 0-15,-39 0 16,39 0-1,-1 0-15,1 0 16,-1 38-16,1-38 16,-39 0-16,0 0 15,0 0 1,0 0-16,38 0 16,-38 0-1,39 0-15,-39 0 16,38 0-16,-76 0 15,76 0-15,-38 0 16,0 0 0,39 0-16,-1 0 15,-37 0 1,37 0-16,1 0 16,-1 0-16,1 0 31,-1 0-16,1 0 1,-39 0 0,0-38-16,38 38 15,-38 0 1,39 0 15,-39 0-15,38 0-1,-38-39 1,39 39 0,-1 0-16,1 0 15,-1 0-15,-38-77 16,39 39 0,-1 38-1,1 0-15,-1-39 16,-38 1-16,39 38 15,38-39 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6:27.0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9E558A-CCBA-4CBF-B8E6-668DB6EF9C33}" emma:medium="tactile" emma:mode="ink">
          <msink:context xmlns:msink="http://schemas.microsoft.com/ink/2010/main" type="inkDrawing" rotatedBoundingBox="9043,5233 9459,8539 9273,8562 8856,5256" semanticType="callout" shapeName="Other">
            <msink:sourceLink direction="with" ref="{C8350AA8-9AF4-4FC3-BA41-277E17F127B5}"/>
            <msink:sourceLink direction="with" ref="{C4CA99DA-7028-49D4-9FEE-A034735501B2}"/>
          </msink:context>
        </emma:interpretation>
      </emma:emma>
    </inkml:annotationXML>
    <inkml:trace contextRef="#ctx0" brushRef="#br0">7 0 0,'0'116'312,"0"-78"-296,0 1 15,0-1-15,0 1-16,0-1 31,0 1-15,0-1-1,0 1 1,0 38-16,0-39 15,0 1 1,0-1 0,0 1-16,0-1 15,0 0 1,0 1-16,0-1 16,0 1-16,0-1 15,0 1-15,0-1 16,0 39-1,0-38 1,0 38-16,0-39 16,0 1-1,0-1-15,0 1 16,0-1 0,0 1-1,0-1 1,0 39-1,39-38 1,-39-1 15,0 1-31,0 38 16,38-77 0,-38 38-16,0 1 15,0-1-15,0 1 16,0 38-1,0-1-15,0-37 16,38 38 0,-38 0-1,0-39 1,39 1 15,-39-1-15,0 1-1,0-1 1,0 1 0,38-1-1,1 1 1,-39-1 15,0 1 0,0-1 94,38 1-125,-38-1 16,39 39 0,-39-38 15,0-1 0,38 1-15,-38-1 15,0 1 16,0-1-31,0 1-1,0-1 32,0 1-31,0-1-1,0 39 1,0-39 15,39 1 94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6:29.5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CA99DA-7028-49D4-9FEE-A034735501B2}" emma:medium="tactile" emma:mode="ink">
          <msink:context xmlns:msink="http://schemas.microsoft.com/ink/2010/main" type="inkDrawing" rotatedBoundingBox="9373,11157 9440,9652 9582,9659 9515,11163" semanticType="verticalRange" shapeName="Other">
            <msink:sourceLink direction="with" ref="{B614D9F0-2925-48C8-A030-7AF14108EEEF}"/>
            <msink:destinationLink direction="with" ref="{3A9E558A-CCBA-4CBF-B8E6-668DB6EF9C33}"/>
          </msink:context>
        </emma:interpretation>
      </emma:emma>
    </inkml:annotationXML>
    <inkml:trace contextRef="#ctx0" brushRef="#br0">26 1501 0,'0'-39'62,"0"1"-46,0-1 0,0 1-1,0 0 1,0-1 0,0 1-1,0-1-15,0 1 16,0-1-16,0 1 15,0-1-15,0 1 32,0-1-32,0 1 15,0-1 17,0 1-17,0-1-15,0 1 16,0-39-16,0 38 15,0 1 1,0-1-16,0 1 31,0-1 126,0 1-157,0-1 46,0 1 33,0-39 483,0 38-562,38 1 16,-38-1 31,0 1 15,0-1-46,39 39-16,-1-76 125,1 37-94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7:48.9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07F3660-3A86-46D3-B1F2-09F8A9A77A20}" emma:medium="tactile" emma:mode="ink">
          <msink:context xmlns:msink="http://schemas.microsoft.com/ink/2010/main" type="inkDrawing" rotatedBoundingBox="24281,8063 26861,8008 26862,8065 24283,8120" shapeName="Other">
            <msink:destinationLink direction="with" ref="{491756EF-68B7-4445-88FA-1E93A8650145}"/>
          </msink:context>
        </emma:interpretation>
      </emma:emma>
    </inkml:annotationXML>
    <inkml:trace contextRef="#ctx0" brushRef="#br0">0 121 0,'0'-39'63,"39"39"-48,76 0 1,-77 0-16,116 0 16,-38 0-16,-1 0 15,-76 0-15,-1 0 16,1 0-16,-1 0 16,39 0-1,-38 0-15,38 0 16,-39-38-1,39 38 1,-38 0 0,38 0-1,-39 0 1,39 0-16,-38 0 16,37 0-1,-37 0 1,38 0-16,38 0 15,1 0-15,-1 0 16,1 0-16,-78 0 16,39 0-16,-38 0 15,38 0 1,-39 0 0,39 0-1,-38 0 1,38 0-1,-39 0 1,39 0 0,-38 0 31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7:50.2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70C966-513F-43D3-9D42-AD682E10AE58}" emma:medium="tactile" emma:mode="ink">
          <msink:context xmlns:msink="http://schemas.microsoft.com/ink/2010/main" type="inkDrawing" rotatedBoundingBox="24361,8387 26785,8494 26782,8554 24359,8448" shapeName="Other">
            <msink:destinationLink direction="with" ref="{25E8B8E7-F6FA-4DAE-B3C8-6D2781AE7153}"/>
          </msink:context>
        </emma:interpretation>
      </emma:emma>
    </inkml:annotationXML>
    <inkml:trace contextRef="#ctx0" brushRef="#br0">0 8 0,'38'0'109,"1"0"-109,38 0 32,0 0-32,-39 0 15,39 0 1,-38 0-1,-1 0-15,1 0 16,-1 0 0,39 0-16,-38 0 15,-1 0-15,1 0 16,-1 0-16,39 0 16,-38 0-16,38 0 31,0 38-31,-39-38 15,39 0-15,0 0 16,0 38-16,38-38 16,-38 0-16,-38 0 15,-1 0-15,39 0 16,-38 0 0,-1 0-16,1 0 15,38 0-15,0 0 16,38 0-16,1 0 15,-39 0 1,-39 0-16,1 0 16,-1 0 15,1 0-15,-1 0-1,1 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8:20.6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D413E6-B91D-4AF1-A39D-11DF1377A34B}" emma:medium="tactile" emma:mode="ink">
          <msink:context xmlns:msink="http://schemas.microsoft.com/ink/2010/main" type="inkDrawing" rotatedBoundingBox="13798,10981 14882,10941 14898,11400 13815,11440" rotationAngle="1579594084" semanticType="callout">
            <msink:sourceLink direction="with" ref="{67ABC99E-0011-4868-9F37-7A5D0181498F}"/>
            <msink:sourceLink direction="with" ref="{B3118358-1EE0-4E44-9BF8-66D193C2CBFF}"/>
          </msink:context>
        </emma:interpretation>
      </emma:emma>
    </inkml:annotationXML>
    <inkml:trace contextRef="#ctx0" brushRef="#br0">2616 1809 0,'0'-38'31,"-38"38"-15,0 0 0,-1 38-16,39 0 15,-38 1-15,-1 38 16,-38-77-16,77 38 15,-38 39-15,-1-77 16,39 77 0,0-38-1,-77-1 1,154-38 140,-38 0-156,38 0 16,38 0-16,-38-38 15,-39 38-15,39 0 16,0-39-16,0 39 16,39-38-16,-39-1 15,-39 39 1,1 0 0,-1 0-1,1-38 1,-1 38-16,1 0 31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8:17.4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614D9F0-2925-48C8-A030-7AF14108EEEF}" emma:medium="tactile" emma:mode="ink">
          <msink:context xmlns:msink="http://schemas.microsoft.com/ink/2010/main" type="writingRegion" rotatedBoundingBox="12169,4826 9761,5177 9556,3772 11964,3421">
            <msink:destinationLink direction="with" ref="{C4CA99DA-7028-49D4-9FEE-A034735501B2}"/>
            <msink:destinationLink direction="with" ref="{C8350AA8-9AF4-4FC3-BA41-277E17F127B5}"/>
          </msink:context>
        </emma:interpretation>
      </emma:emma>
    </inkml:annotationXML>
    <inkml:traceGroup>
      <inkml:annotationXML>
        <emma:emma xmlns:emma="http://www.w3.org/2003/04/emma" version="1.0">
          <emma:interpretation id="{B28E887B-EBDF-4905-97FE-F02DDCEBF25D}" emma:medium="tactile" emma:mode="ink">
            <msink:context xmlns:msink="http://schemas.microsoft.com/ink/2010/main" type="paragraph" rotatedBoundingBox="12169,4826 9761,5177 9556,3772 11964,34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C8D5D3-CAF7-49C6-89C3-DADBE13E6C03}" emma:medium="tactile" emma:mode="ink">
              <msink:context xmlns:msink="http://schemas.microsoft.com/ink/2010/main" type="line" rotatedBoundingBox="12169,4826 9761,5177 9556,3772 11964,3421"/>
            </emma:interpretation>
          </emma:emma>
        </inkml:annotationXML>
        <inkml:traceGroup>
          <inkml:annotationXML>
            <emma:emma xmlns:emma="http://www.w3.org/2003/04/emma" version="1.0">
              <emma:interpretation id="{8B0149D7-7063-46C3-A416-42C688F3BD93}" emma:medium="tactile" emma:mode="ink">
                <msink:context xmlns:msink="http://schemas.microsoft.com/ink/2010/main" type="inkWord" rotatedBoundingBox="12169,4826 9761,5177 9556,3772 11964,342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950 1367 0,'-77'0'0,"38"0"16,1 0 0,-1 0-1,1 0 1,0 0 31,-1 0-32,1 0-15,-39 0 16,38 0 0,1 0-16,-1 0 15,1 0-15,-1 0 16,1 0-16,-1 0 31,1 0-15,38-39 15,-39 39-31,1-38 16,38-1-1,-39 39 1,39-38-16,-38-1 16,38 1-1,-39 38 1,39-39-16,0 1 15,0-39 1,0 39 0,0-39-1,0 38 1,0 1 15,0-1-31,0 1 16,0-1-1,0 1 1,0-1-16,0 1 16,0-1-1,0 1 1,39-39 0,-39 38-1,77 39-15,-77-38 16,38 38-1,-38-39-15,39 39 16,38-38 0,-39 38-16,-38-39 15,77 1-15,0 38 16,-77-39-16,77 39 16,-38 0-16,-1 0 15,39-38-15,-39 38 16,39-39-1,-38 39 1,-1 0 0,1-38-1,-1 38 1,39 0 0,-38 0-1,38 0 1,-39 0-16,39 0 15,-38 0 1,38 0 15,-39 0-31,39 0 16,-38 0 0,38 0-1,0 0-15,-39 0 16,1 0-1,38 38 1,-39 1 0,77-1-1,-115 1-15,39-39 16,-39 38 0,77 1-1,-77-1-15,38 1 16,39 38-16,-38-39 31,-1-38-31,-38 77 16,39-38-16,-1 38 15,-38-39 1,0 1 0,0-1-16,0 1 31,0-1-16,0 1 17,0-1-32,0 1 31,-38-39-15,38 77-1,-77-77 1,77 38-16,0 0 15,-39-38-15,1 39 16,-1-39 0,1 0-16,-78 77 15,78-77-15,-39 0 16,-77 38-16,39 1 16,38-39-16,-39 77 15,-38-39 1,39-38-16,76 0 15,-38 0-15,39 0 16,-1 0 0,1 0-1,-1 0 1,1 0 0,-1 0-16,1 0 15,-1 0-15,1 0 16,0 0-16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1T00:16:07.4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ABC99E-0011-4868-9F37-7A5D0181498F}" emma:medium="tactile" emma:mode="ink">
          <msink:context xmlns:msink="http://schemas.microsoft.com/ink/2010/main" type="inkDrawing" rotatedBoundingBox="928,11237 14970,10816 15036,13033 995,13453" semanticType="enclosure" shapeName="Other">
            <msink:destinationLink direction="with" ref="{3DD413E6-B91D-4AF1-A39D-11DF1377A34B}"/>
            <msink:destinationLink direction="with" ref="{25E8B8E7-F6FA-4DAE-B3C8-6D2781AE7153}"/>
          </msink:context>
        </emma:interpretation>
      </emma:emma>
    </inkml:annotationXML>
    <inkml:trace contextRef="#ctx0" brushRef="#br0">3241 1910 0,'-39'0'63,"1"0"-32,-1 0-31,1 0 16,0 0-1,-39 0-15,38 0 16,1 0 0,-1 0-16,1 0 15,-1 0 1,1 0-16,-1 0 16,1 0-1,-1 0 1,1 0-16,-39 0 15,38 0-15,1 0 16,-39 0-16,0 0 16,38 0-1,-38 0 1,0 0-16,39 0 16,-1 0-16,-38 0 15,39 0-15,-1 0 16,-37 0-1,-1 0 1,38 0-16,1 0 16,-78 0-16,78 0 15,-1 0 1,1 0-16,-1 0 16,1 0-16,-1 0 15,1 0 1,-1 0-1,1 0 1,-1 0-16,1 0 16,-39 0-1,0 0-15,38 0 16,1 0 0,-1 0-16,1 0 15,-1 0 1,1 0-16,-1 0 15,1 0 1,-1 0 0,1 0 15,0 0-15,-1 0-1,1 0-15,-1 0 16,1 0-1,-1 0 1,39-77 0,-38 77-1,38-39-15,-39 39 16,39-38 0,0-1 15,0 1-16,-38-1-15,-1 1 16,1-39 15,-1 38-15,39-38 0,0 39-1,-77-1 1,77 1-1,0 0 17,0-39-17,0 38 17,0-76-17,0 76-15,0 1 16,0-1-16,0 1 31,0-39-15,39 77 15,-39-39-15,38 1-1,1-1 1,-1 39-1,-38-38-15,77-39 16,-38 38 15,38 39 1,-39-38-1,1 38-31,-1 0 15,77 0 1,-76-39-16,-1 39 16,39-38-16,0 38 15,0 0 1,0 0-16,0 0 16,0 0-16,39-39 15,-1 39 1,-38-77-1,0 77-15,0 0 16,0 0-16,-38 0 16,38 0-16,38 0 15,-77-38-15,1 38 16,38 0-16,-39 0 16,39 0-16,0 0 15,0 0-15,0 0 16,-38 0-16,-1 0 15,39 0-15,-38 0 16,38 0 0,-39-39-16,1 39 15,-1 0-15,1 0 16,38 0 0,-39 0-1,39 0-15,0 0 31,-39 0-31,1 0 16,38 0-16,0 0 16,0 0-16,0 0 15,0 0 1,-39 0 0,1 0-16,-1 0 15,1 0-15,38 0 16,0 0-1,0 0-15,0 0 16,-39 0 0,78 0-16,-78 0 15,1 0-15,38 0 16,-1-38-16,-37 38 16,38 0-1,-39 0 1,39 0-1,-38 0-15,-1 0 16,1 0-16,-1-39 16,1 39-16,-1 0 15,1 0 1,-1 0 0,39 0-16,-38 0 15,-1 0 1,1-38-1,-1 38-15,1 0 16,-1 0-16,1 0 16,-1 0-16,1 0 15,-1 0-15,1 0 16,-1 0-16,1 0 16,-1 0-1,1 0-15,-1 0 31,0 0-15,1 0-16,-1 0 16,1 0-16,-1 0 15,1 0 1,38 0-16,-39 0 16,1 0-1,-1 0 16,1 0 1,-1 0-32,1 0 15,-1 0 1,1 0-16,-1 0 16,39 0-16,-38 0 15,-1 0 1,1 0-1,-1 0 1,1 0 0,-1 0-16,39 0 15,-38 0 1,-1 0-16,1 0 16,-1 0-16,1 0 15,-1 0-15,0 0 16,1 0-16,-1 0 31,1 0-31,-1 0 16,1 0-1,38 0 1,-39 0 0,39 0-16,0 0 31,-38 0-31,38 0 15,-39 0 1,39 0 0,-38 0-16,-1 0 15,39 0-15,-38 0 16,38 0-16,0 0 16,0 0-16,-39 0 15,77 0-15,-76 0 16,38 0-16,-39 0 15,1 0 110,38 0-46,0 0-64,38 0-15,-38 0 16,0 0-16,-38 0 15,-1 0-15,1 0 16,-1 0 0,1 0-1,-1 0 1,1 0-16,-1 0 16,39 0-16,-38 0 15,-1 0-15,1 0 16,38 0 93,-39 0-109,0 0 16,39 0-16,0 0 15,39-39-15,-78 39 32,1-38-32,-1 38 15,1 0 17,-1 0-32,1 0 15,-1 0 1,1 0-16,-1 0 31,1 0-15,-1 0 15,1 0-15,-1 0-1,1 0-15,-1 0 16,39 0-1,-38 0 1,-1 0 0,39 0-16,-38 0 15,-1 0 1,1 0 0,-1 0-1,39 0-15,-39 0 31,1 0-31,-1 0 16,39 0 0,-38 0-1,38 0 1,-39 0 0,39 0-1,-38 0 1,38 0-16,-39 0 15,1 38-15,-1-38 16,1 0 0,38 0-1,-39 0 1,1 0-16,-1 0 16,1 0-16,-1 77 15,1-77-15,-1 0 31,39 0-15,-38 0 0,-1 0 15,-38 39-15,38-39-16,1 0 15,-1 0 1,1 38-16,-1-38 15,1 39 1,-1-39-16,1 0 31,38 0-15,0 38 15,-39-38-15,1 0-1,-39 39 1,77-39 0,-39 0-1,39 38 32,-38-38-16,-1 39-31,1-39 32,-1 0-32,-38 38 15,77-38 1,-38 39 0,-1-1-1,1-38 1,-1 0-1,39 0 17,-38 0-1,37 0 0,-76 39-31,39-1 16,38 1-1,-39-39 1,1 0-16,38 38 16,-39-38 46,-38 39-46,39-39-16,-1 38 15,1-38 1,-1 39 0,1-1-1,-1 1-15,1-1 16,38 1 0,-77-1-16,38 1 31,1-1-31,-1 1 31,-38-1-31,0 39 16,0-38 31,0-1-32,0 0 1,0 39-1,0-38-15,0-1 32,-38 39-32,-1-38 15,1-1 1,-39 1 0,77-1-16,-39-38 15,-38 0-15,0 0 16,39 39-16,-1-39 15,-38 0-15,-38 0 16,-1 0-16,40 38 16,-40-38-16,-38 0 15,77 0-15,0 0 16,-38 0-16,38 0 16,0 0-16,-39 0 15,78 0-15,-39 0 16,38 0-16,-38 0 15,0 0-15,0 0 16,39 0-16,0 0 16,-39 0-16,38 0 15,-38 0 1,0 0 0,0 0-16,0 0 15,39 0-15,-78 0 16,78 0-16,-1 0 15,-38 0 1,0 0-16,39 39 16,-1-39-16,1 0 15,-1 0-15,1 0 16,-1 0-16,1 38 16,-39-38-16,38 0 15,-37 0 1,-1 0-16,0 0 15,38 0 1,-38 0-16,0 0 16,39 0-1,-78 77 1,39-77 0,0 0-16,39 0 15,-1 0-15,-38 0 16,39 0-1,-39 0-15,0 0 16,38 0 0,-38 0-16,39 0 15,-1 39-15,1-39 16,-39 0 0,0 0-16,39 0 15,-1 0-15,-38 0 16,0 0-1,0 0-15,0 0 16,39 0-16,-39 0 16,38 0-16,-76 38 15,-1-38-15,78 39 16,-1-39-16,1 0 16,-39 0-16,38 0 15,1 0-15,-77 38 16,76-38-16,-38 39 15,0-39-15,0 0 16,-38 0-16,38 0 16,0 0-16,0 77 15,0-77 1,38 0-16,-38 0 16,0 38-1,39-38-15,-1 0 16,-38 0-16,39 0 15,-78 0-15,78 0 16,-39 0 0,39 0-1,-39 0-15,38 0 16,1 0 0,-1 0-16,1 0 15,-39 0 1,0 0-16,38 0 15,-38 0 1,39 0 0,-1 0-16,1 0 15,-39 0 1,38 0-16,-38 0 16,39 0-16,-1 0 15,1 0-15,-1 0 16,-38 0-16,39 0 15,-1 0-15,-37 0 16,37 0 0,-38 0-16,39 0 15,-39 0-15,38 0 16,1 0 0,-1 0-16,1 0 15,-39-38 16,38 38-15,-76 0-16,76 0 16,-38-39-16,39 39 15,-1 0-15,1 0 16,-1 0-16,1 0 16,-1 0-1,1 0-15,-1 0 31,1-38-15,-1 38 15,1 0-31,-1 0 16,1-39 0,0 39 77,-1 0-93,1 0 16,-1 0 0,-38-38-16,0 38 15,39 0 1,-39 0 78,38 0-79,-38 0 1,39 0-1,-39 0-15,38 0 32,-38 0 30,39 0-46,-1 0-16,1 0 15,-1 0 1,1-39 0,-1 39 31,1 0-16,38-38-31,-77 38 31,38 0 0,-38 0 1</inkml:trace>
  </inkml:traceGroup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39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5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0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33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379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2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9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953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0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9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6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4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05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36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58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3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73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C6C76F-C4A7-4373-BA7A-36974ECD09C7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E0818B-64F2-453E-A49A-21DDA408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56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customXml" Target="../ink/ink6.xml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emf"/><Relationship Id="rId24" Type="http://schemas.openxmlformats.org/officeDocument/2006/relationships/customXml" Target="../ink/ink12.xml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3.emf"/><Relationship Id="rId4" Type="http://schemas.openxmlformats.org/officeDocument/2006/relationships/customXml" Target="../ink/ink2.xml"/><Relationship Id="rId9" Type="http://schemas.openxmlformats.org/officeDocument/2006/relationships/image" Target="../media/image8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21420000">
            <a:off x="-15100" y="761347"/>
            <a:ext cx="11642837" cy="2943999"/>
          </a:xfrm>
        </p:spPr>
        <p:txBody>
          <a:bodyPr>
            <a:noAutofit/>
          </a:bodyPr>
          <a:lstStyle/>
          <a:p>
            <a:r>
              <a:rPr kumimoji="1" lang="en-US" altLang="ja-JP" sz="96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Web</a:t>
            </a:r>
            <a:r>
              <a:rPr lang="ja-JP" altLang="en-US" sz="96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プログラミング</a:t>
            </a:r>
            <a:endParaRPr kumimoji="1" lang="ja-JP" altLang="en-US" sz="96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21420000">
            <a:off x="4684428" y="4987889"/>
            <a:ext cx="1833213" cy="949955"/>
          </a:xfrm>
        </p:spPr>
        <p:txBody>
          <a:bodyPr/>
          <a:lstStyle/>
          <a:p>
            <a:r>
              <a:rPr kumimoji="1"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加藤大輔</a:t>
            </a:r>
          </a:p>
        </p:txBody>
      </p:sp>
    </p:spTree>
    <p:extLst>
      <p:ext uri="{BB962C8B-B14F-4D97-AF65-F5344CB8AC3E}">
        <p14:creationId xmlns:p14="http://schemas.microsoft.com/office/powerpoint/2010/main" val="194511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関数の書き方、呼び出し方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01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 fontScale="47500" lnSpcReduction="20000"/>
          </a:bodyPr>
          <a:lstStyle/>
          <a:p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以下のプログラムの赤文字部分を変更してください</a:t>
            </a:r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body { font-size:16pt; </a:t>
            </a:r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font-weight:bold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; }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h1 { color:white;padding:5px; font-size:24pt;background-color:red; }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.No{</a:t>
            </a:r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color:red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; </a:t>
            </a:r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font-weight:bold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;}</a:t>
            </a:r>
          </a:p>
          <a:p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&lt;/style&gt;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&lt;script&gt;</a:t>
            </a:r>
          </a:p>
          <a:p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var count=1;</a:t>
            </a:r>
          </a:p>
          <a:p>
            <a:r>
              <a:rPr lang="en-US" altLang="ja-JP" sz="2800" b="1" u="sng" cap="none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k</a:t>
            </a:r>
            <a:r>
              <a:rPr kumimoji="1" lang="en-US" altLang="ja-JP" sz="2800" b="1" u="sng" cap="none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ansu</a:t>
            </a:r>
            <a:r>
              <a:rPr kumimoji="1" lang="en-US" altLang="ja-JP" sz="2800" b="1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= 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function </a:t>
            </a:r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writeMsg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(msg){</a:t>
            </a:r>
          </a:p>
          <a:p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document.write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('&lt;p&gt;&lt;span class="No"&gt;' + count++ +' .&lt;/span&gt;' +msg+'&lt;/p&gt;');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}</a:t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5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関数の書き方、呼び出し方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02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 fontScale="70000" lnSpcReduction="20000"/>
          </a:bodyPr>
          <a:lstStyle/>
          <a:p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以下のプログラムの赤文字部分を変更してください</a:t>
            </a:r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&lt;body&gt;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&lt;h1&gt;HELLO!&lt;/h1&gt;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&lt;script&gt;</a:t>
            </a:r>
          </a:p>
          <a:p>
            <a:r>
              <a:rPr lang="en-US" altLang="ja-JP" sz="2800" b="1" u="sng" cap="none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kansu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おはようございます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’);</a:t>
            </a:r>
          </a:p>
          <a:p>
            <a:r>
              <a:rPr lang="en-US" altLang="ja-JP" sz="2800" b="1" u="sng" cap="none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kansu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こんにちは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’);</a:t>
            </a:r>
          </a:p>
          <a:p>
            <a:r>
              <a:rPr lang="en-US" altLang="ja-JP" sz="2800" b="1" u="sng" cap="none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kansu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こんばんは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');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&lt;/script</a:t>
            </a:r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&gt;</a:t>
            </a:r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&lt;/body&gt;</a:t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/>
              <p14:cNvContentPartPr/>
              <p14:nvPr/>
            </p14:nvContentPartPr>
            <p14:xfrm>
              <a:off x="4114767" y="3186600"/>
              <a:ext cx="299520" cy="1108800"/>
            </p14:xfrm>
          </p:contentPart>
        </mc:Choice>
        <mc:Fallback xmlns="">
          <p:pic>
            <p:nvPicPr>
              <p:cNvPr id="5" name="インク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2887" y="3174720"/>
                <a:ext cx="323280" cy="1132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/>
          <p:cNvSpPr/>
          <p:nvPr/>
        </p:nvSpPr>
        <p:spPr>
          <a:xfrm>
            <a:off x="4568176" y="3510167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変数にしても同じように使用できる</a:t>
            </a:r>
            <a:endParaRPr lang="ja-JP" altLang="en-US" sz="240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4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0716" y="2597727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関数を配列で整理する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8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3348" y="602672"/>
            <a:ext cx="3470562" cy="768927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プログラム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10" y="102586"/>
            <a:ext cx="7917872" cy="67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3348" y="602672"/>
            <a:ext cx="3470562" cy="768927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成功例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18" y="393555"/>
            <a:ext cx="6515100" cy="50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関数を配列で整理する　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01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/>
          </a:bodyPr>
          <a:lstStyle/>
          <a:p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3658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インク 5"/>
              <p14:cNvContentPartPr/>
              <p14:nvPr/>
            </p14:nvContentPartPr>
            <p14:xfrm>
              <a:off x="5272527" y="3969600"/>
              <a:ext cx="841320" cy="520200"/>
            </p14:xfrm>
          </p:contentPart>
        </mc:Choice>
        <mc:Fallback xmlns="">
          <p:pic>
            <p:nvPicPr>
              <p:cNvPr id="6" name="インク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0647" y="3957720"/>
                <a:ext cx="865080" cy="5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9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関数を配列で整理する　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02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9316"/>
          </a:xfrm>
        </p:spPr>
      </p:pic>
    </p:spTree>
    <p:extLst>
      <p:ext uri="{BB962C8B-B14F-4D97-AF65-F5344CB8AC3E}">
        <p14:creationId xmlns:p14="http://schemas.microsoft.com/office/powerpoint/2010/main" val="2039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0716" y="2597727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オブジェクト指向っぽく書く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618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3348" y="602672"/>
            <a:ext cx="3470562" cy="768927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プログラム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10" y="125989"/>
            <a:ext cx="8198504" cy="67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03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/>
          </a:bodyPr>
          <a:lstStyle/>
          <a:p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配布したプログラム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を参考にして以下の実行画面を表示しなさい</a:t>
            </a: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56384A0-37B1-50E7-7DFF-19DE93F9A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66" y="1958009"/>
            <a:ext cx="4645130" cy="49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13190"/>
            <a:ext cx="10396882" cy="1151965"/>
          </a:xfrm>
        </p:spPr>
        <p:txBody>
          <a:bodyPr/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目次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87975" y="1265155"/>
            <a:ext cx="10394707" cy="3894058"/>
          </a:xfrm>
        </p:spPr>
        <p:txBody>
          <a:bodyPr anchor="t">
            <a:normAutofit/>
          </a:bodyPr>
          <a:lstStyle/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Java(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関数の書き方、呼び出し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Java(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関数を配列で整理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Java(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オブジェクト指向っぽく</a:t>
            </a: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7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0716" y="2597727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関数の書き方、呼び出し方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93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関数の書き方、呼び出し方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85800" y="1550778"/>
            <a:ext cx="10394707" cy="3894058"/>
          </a:xfrm>
        </p:spPr>
        <p:txBody>
          <a:bodyPr anchor="t">
            <a:normAutofit/>
          </a:bodyPr>
          <a:lstStyle/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7" name="図 6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5B6A0F68-68EC-C1D8-CF60-27865929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1" y="1972278"/>
            <a:ext cx="11034899" cy="31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0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関数の書き方、呼び出し方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01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 fontScale="47500" lnSpcReduction="20000"/>
          </a:bodyPr>
          <a:lstStyle/>
          <a:p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空欄に以下のプログラムを入力してください</a:t>
            </a:r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body { font-size:16pt; </a:t>
            </a:r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font-weight:bold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; }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h1 { color:white;padding:5px; font-size:24pt;background-color:red; }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.No{</a:t>
            </a:r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color:red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; </a:t>
            </a:r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font-weight:bold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;}</a:t>
            </a:r>
          </a:p>
          <a:p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&lt;/style&gt;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&lt;script&gt;</a:t>
            </a:r>
          </a:p>
          <a:p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var count=1;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function </a:t>
            </a:r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writeMsg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(msg){</a:t>
            </a:r>
          </a:p>
          <a:p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document.write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('&lt;p&gt;&lt;span class="No"&gt;' + count++ +' .&lt;/span&gt;' +msg+'&lt;/p&gt;');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}</a:t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65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関数の書き方、呼び出し方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02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 fontScale="70000" lnSpcReduction="20000"/>
          </a:bodyPr>
          <a:lstStyle/>
          <a:p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空欄に以下のプログラムを入力してください</a:t>
            </a:r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&lt;body&gt;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&lt;h1&gt;HELLO!&lt;/h1&gt;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&lt;script&gt;</a:t>
            </a:r>
          </a:p>
          <a:p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writeMsg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おはようございます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');</a:t>
            </a:r>
          </a:p>
          <a:p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writeMsg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こんにちは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');</a:t>
            </a:r>
          </a:p>
          <a:p>
            <a:r>
              <a:rPr kumimoji="1" lang="en-US" altLang="ja-JP" sz="28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writeMsg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こんばんは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');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&lt;/script&gt;</a:t>
            </a: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&lt;/body&gt;</a:t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49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関数の書き方、呼び出し方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解説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3079095" cy="4193085"/>
          </a:xfrm>
        </p:spPr>
        <p:txBody>
          <a:bodyPr anchor="t">
            <a:normAutofit/>
          </a:bodyPr>
          <a:lstStyle/>
          <a:p>
            <a:r>
              <a:rPr lang="en-US" altLang="ja-JP" sz="2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function </a:t>
            </a:r>
            <a:r>
              <a:rPr lang="en-US" altLang="ja-JP" sz="24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writeMsg</a:t>
            </a:r>
            <a:r>
              <a:rPr lang="en-US" altLang="ja-JP" sz="2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en-US" altLang="ja-JP" sz="24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msg</a:t>
            </a:r>
            <a:r>
              <a:rPr lang="en-US" altLang="ja-JP" sz="2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){</a:t>
            </a:r>
          </a:p>
          <a:p>
            <a:r>
              <a:rPr lang="en-US" altLang="ja-JP" sz="2400" cap="none" err="1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document.write</a:t>
            </a:r>
            <a:endParaRPr lang="en-US" altLang="ja-JP" sz="24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en-US" altLang="ja-JP" sz="2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('&lt;</a:t>
            </a:r>
            <a:r>
              <a:rPr lang="en-US" altLang="ja-JP" sz="2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p&gt;&lt;span class="No"&gt;' + count++ +' .&lt;/span&gt;' +</a:t>
            </a:r>
            <a:r>
              <a:rPr lang="en-US" altLang="ja-JP" sz="2400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msg</a:t>
            </a:r>
            <a:r>
              <a:rPr lang="en-US" altLang="ja-JP" sz="2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+'&lt;/p</a:t>
            </a:r>
            <a:r>
              <a:rPr lang="en-US" altLang="ja-JP" sz="2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&gt;');</a:t>
            </a:r>
          </a:p>
          <a:p>
            <a:pPr marL="0" indent="0">
              <a:buNone/>
            </a:pPr>
            <a:endParaRPr lang="en-US" altLang="ja-JP" sz="24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2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(body</a:t>
            </a:r>
            <a:r>
              <a:rPr lang="ja-JP" altLang="en-US" sz="2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のスクリプト</a:t>
            </a:r>
            <a:r>
              <a:rPr lang="en-US" altLang="ja-JP" sz="2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lang="en-US" altLang="ja-JP" sz="24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400" cap="none" err="1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writeMsg</a:t>
            </a:r>
            <a:r>
              <a:rPr kumimoji="1" lang="en-US" altLang="ja-JP" sz="2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('</a:t>
            </a:r>
            <a:r>
              <a:rPr kumimoji="1" lang="ja-JP" altLang="en-US" sz="2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おはようございます</a:t>
            </a:r>
            <a:r>
              <a:rPr kumimoji="1" lang="en-US" altLang="ja-JP" sz="2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');</a:t>
            </a:r>
            <a:endParaRPr kumimoji="1" lang="en-US" altLang="ja-JP" sz="24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/>
              <p14:cNvContentPartPr/>
              <p14:nvPr/>
            </p14:nvContentPartPr>
            <p14:xfrm>
              <a:off x="1855047" y="1246920"/>
              <a:ext cx="2565720" cy="612360"/>
            </p14:xfrm>
          </p:contentPart>
        </mc:Choice>
        <mc:Fallback xmlns="">
          <p:pic>
            <p:nvPicPr>
              <p:cNvPr id="5" name="インク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3167" y="1235040"/>
                <a:ext cx="258948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/>
              <p14:cNvContentPartPr/>
              <p14:nvPr/>
            </p14:nvContentPartPr>
            <p14:xfrm>
              <a:off x="2071047" y="4039440"/>
              <a:ext cx="3083040" cy="630000"/>
            </p14:xfrm>
          </p:contentPart>
        </mc:Choice>
        <mc:Fallback xmlns="">
          <p:pic>
            <p:nvPicPr>
              <p:cNvPr id="7" name="インク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9167" y="4027560"/>
                <a:ext cx="310680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インク 8"/>
              <p14:cNvContentPartPr/>
              <p14:nvPr/>
            </p14:nvContentPartPr>
            <p14:xfrm>
              <a:off x="3253287" y="1884120"/>
              <a:ext cx="141480" cy="1191960"/>
            </p14:xfrm>
          </p:contentPart>
        </mc:Choice>
        <mc:Fallback xmlns="">
          <p:pic>
            <p:nvPicPr>
              <p:cNvPr id="9" name="インク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1407" y="1872240"/>
                <a:ext cx="165240" cy="12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インク 10"/>
              <p14:cNvContentPartPr/>
              <p14:nvPr/>
            </p14:nvContentPartPr>
            <p14:xfrm>
              <a:off x="3385047" y="3477480"/>
              <a:ext cx="65160" cy="540720"/>
            </p14:xfrm>
          </p:contentPart>
        </mc:Choice>
        <mc:Fallback xmlns="">
          <p:pic>
            <p:nvPicPr>
              <p:cNvPr id="11" name="インク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3167" y="3465600"/>
                <a:ext cx="889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3187556" y="3090695"/>
            <a:ext cx="23391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ここが該当する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インク 16"/>
              <p14:cNvContentPartPr/>
              <p14:nvPr/>
            </p14:nvContentPartPr>
            <p14:xfrm>
              <a:off x="8742207" y="2879880"/>
              <a:ext cx="928800" cy="43920"/>
            </p14:xfrm>
          </p:contentPart>
        </mc:Choice>
        <mc:Fallback xmlns="">
          <p:pic>
            <p:nvPicPr>
              <p:cNvPr id="17" name="インク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0327" y="2868000"/>
                <a:ext cx="9525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インク 18"/>
              <p14:cNvContentPartPr/>
              <p14:nvPr/>
            </p14:nvContentPartPr>
            <p14:xfrm>
              <a:off x="8769927" y="3031440"/>
              <a:ext cx="873360" cy="38160"/>
            </p14:xfrm>
          </p:contentPart>
        </mc:Choice>
        <mc:Fallback xmlns="">
          <p:pic>
            <p:nvPicPr>
              <p:cNvPr id="19" name="インク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58047" y="3019560"/>
                <a:ext cx="897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インク 21"/>
              <p14:cNvContentPartPr/>
              <p14:nvPr/>
            </p14:nvContentPartPr>
            <p14:xfrm>
              <a:off x="4973727" y="3946560"/>
              <a:ext cx="388440" cy="168480"/>
            </p14:xfrm>
          </p:contentPart>
        </mc:Choice>
        <mc:Fallback xmlns="">
          <p:pic>
            <p:nvPicPr>
              <p:cNvPr id="22" name="インク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1847" y="3934680"/>
                <a:ext cx="412200" cy="1922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9020319" y="3246646"/>
            <a:ext cx="22018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ここに入る</a:t>
            </a:r>
            <a:endParaRPr kumimoji="1" lang="ja-JP" altLang="en-US" sz="240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インク 25"/>
              <p14:cNvContentPartPr/>
              <p14:nvPr/>
            </p14:nvContentPartPr>
            <p14:xfrm>
              <a:off x="3481887" y="1295160"/>
              <a:ext cx="868680" cy="507240"/>
            </p14:xfrm>
          </p:contentPart>
        </mc:Choice>
        <mc:Fallback xmlns="">
          <p:pic>
            <p:nvPicPr>
              <p:cNvPr id="26" name="インク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0007" y="1283280"/>
                <a:ext cx="892440" cy="531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536725" y="5864773"/>
            <a:ext cx="403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Span…</a:t>
            </a:r>
            <a:r>
              <a:rPr kumimoji="1" lang="ja-JP" altLang="en-US" smtClean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単体では意味を持たないタグ</a:t>
            </a:r>
            <a:endParaRPr kumimoji="1" lang="ja-JP" altLang="en-US">
              <a:solidFill>
                <a:schemeClr val="bg1"/>
              </a:solidFill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08247" y="5846236"/>
            <a:ext cx="5022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</a:t>
            </a:r>
            <a:r>
              <a:rPr kumimoji="1" lang="en-US" altLang="ja-JP" smtClean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ount++…</a:t>
            </a:r>
            <a:r>
              <a:rPr kumimoji="1" lang="ja-JP" altLang="en-US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処理</a:t>
            </a:r>
            <a:r>
              <a:rPr kumimoji="1" lang="ja-JP" altLang="en-US" smtClean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がされる度、数値が</a:t>
            </a:r>
            <a:r>
              <a:rPr kumimoji="1" lang="en-US" altLang="ja-JP" smtClean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+1</a:t>
            </a:r>
            <a:r>
              <a:rPr kumimoji="1" lang="ja-JP" altLang="en-US" smtClean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される</a:t>
            </a:r>
            <a:endParaRPr kumimoji="1" lang="ja-JP" altLang="en-US">
              <a:solidFill>
                <a:schemeClr val="bg1"/>
              </a:solidFill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77276" y="1341933"/>
            <a:ext cx="54409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変数は </a:t>
            </a:r>
            <a:r>
              <a:rPr kumimoji="1" lang="en-US" altLang="ja-JP" sz="20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+count+ </a:t>
            </a:r>
            <a:r>
              <a:rPr kumimoji="1" lang="ja-JP" altLang="en-US" sz="2000" err="1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のように</a:t>
            </a:r>
            <a:r>
              <a:rPr kumimoji="1" lang="ja-JP" altLang="en-US" sz="20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プラスで囲まれる</a:t>
            </a:r>
            <a:endParaRPr kumimoji="1" lang="ja-JP" altLang="en-US" sz="200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インク 34"/>
              <p14:cNvContentPartPr/>
              <p14:nvPr/>
            </p14:nvContentPartPr>
            <p14:xfrm>
              <a:off x="343407" y="3953760"/>
              <a:ext cx="5064840" cy="820080"/>
            </p14:xfrm>
          </p:contentPart>
        </mc:Choice>
        <mc:Fallback xmlns="">
          <p:pic>
            <p:nvPicPr>
              <p:cNvPr id="35" name="インク 3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527" y="3941880"/>
                <a:ext cx="508860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インク 36"/>
              <p14:cNvContentPartPr/>
              <p14:nvPr/>
            </p14:nvContentPartPr>
            <p14:xfrm>
              <a:off x="4253367" y="1800960"/>
              <a:ext cx="1283040" cy="2286360"/>
            </p14:xfrm>
          </p:contentPart>
        </mc:Choice>
        <mc:Fallback xmlns="">
          <p:pic>
            <p:nvPicPr>
              <p:cNvPr id="37" name="インク 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41487" y="1789080"/>
                <a:ext cx="1306800" cy="23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インク 37"/>
              <p14:cNvContentPartPr/>
              <p14:nvPr/>
            </p14:nvContentPartPr>
            <p14:xfrm>
              <a:off x="4184247" y="3269760"/>
              <a:ext cx="4710600" cy="1746720"/>
            </p14:xfrm>
          </p:contentPart>
        </mc:Choice>
        <mc:Fallback xmlns="">
          <p:pic>
            <p:nvPicPr>
              <p:cNvPr id="38" name="インク 3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72367" y="3257880"/>
                <a:ext cx="4734360" cy="17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インク 38"/>
              <p14:cNvContentPartPr/>
              <p14:nvPr/>
            </p14:nvContentPartPr>
            <p14:xfrm>
              <a:off x="5985327" y="1799520"/>
              <a:ext cx="900720" cy="530280"/>
            </p14:xfrm>
          </p:contentPart>
        </mc:Choice>
        <mc:Fallback xmlns="">
          <p:pic>
            <p:nvPicPr>
              <p:cNvPr id="39" name="インク 3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73447" y="1787640"/>
                <a:ext cx="92448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インク 39"/>
              <p14:cNvContentPartPr/>
              <p14:nvPr/>
            </p14:nvContentPartPr>
            <p14:xfrm>
              <a:off x="5943207" y="2258160"/>
              <a:ext cx="208440" cy="180720"/>
            </p14:xfrm>
          </p:contentPart>
        </mc:Choice>
        <mc:Fallback xmlns="">
          <p:pic>
            <p:nvPicPr>
              <p:cNvPr id="40" name="インク 3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31327" y="2246280"/>
                <a:ext cx="232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インク 41"/>
              <p14:cNvContentPartPr/>
              <p14:nvPr/>
            </p14:nvContentPartPr>
            <p14:xfrm>
              <a:off x="8811327" y="1842720"/>
              <a:ext cx="485280" cy="685440"/>
            </p14:xfrm>
          </p:contentPart>
        </mc:Choice>
        <mc:Fallback xmlns="">
          <p:pic>
            <p:nvPicPr>
              <p:cNvPr id="42" name="インク 4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99447" y="1830840"/>
                <a:ext cx="509040" cy="7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3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3348" y="602672"/>
            <a:ext cx="3470562" cy="768927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成功例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35" y="602672"/>
            <a:ext cx="6321137" cy="48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049" y="1908699"/>
            <a:ext cx="10780549" cy="1840993"/>
          </a:xfrm>
        </p:spPr>
        <p:txBody>
          <a:bodyPr>
            <a:normAutofit fontScale="90000"/>
          </a:bodyPr>
          <a:lstStyle/>
          <a:p>
            <a:r>
              <a:rPr lang="ja-JP" altLang="en-US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関数名</a:t>
            </a:r>
            <a:r>
              <a:rPr lang="en-US" altLang="ja-JP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en-US" altLang="ja-JP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writeMsg</a:t>
            </a:r>
            <a:r>
              <a:rPr lang="en-US" altLang="ja-JP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r>
              <a:rPr lang="ja-JP" altLang="en-US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を変数</a:t>
            </a:r>
            <a:r>
              <a:rPr lang="en-US" altLang="ja-JP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en-US" altLang="ja-JP" cap="none" err="1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kansu</a:t>
            </a:r>
            <a:r>
              <a:rPr lang="en-US" altLang="ja-JP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r>
              <a:rPr lang="ja-JP" altLang="en-US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に代入して使うことができる</a:t>
            </a:r>
            <a:endParaRPr kumimoji="1" lang="ja-JP" altLang="en-US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3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1762</TotalTime>
  <Words>427</Words>
  <Application>Microsoft Office PowerPoint</Application>
  <PresentationFormat>ワイド画面</PresentationFormat>
  <Paragraphs>79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FOT-スキップ Std E</vt:lpstr>
      <vt:lpstr>ＭＳ Ｐゴシック</vt:lpstr>
      <vt:lpstr>Arial</vt:lpstr>
      <vt:lpstr>Impact</vt:lpstr>
      <vt:lpstr>メイン イベント</vt:lpstr>
      <vt:lpstr>Webプログラミング</vt:lpstr>
      <vt:lpstr>目次</vt:lpstr>
      <vt:lpstr>関数の書き方、呼び出し方</vt:lpstr>
      <vt:lpstr>関数の書き方、呼び出し方</vt:lpstr>
      <vt:lpstr>関数の書き方、呼び出し方 01</vt:lpstr>
      <vt:lpstr>関数の書き方、呼び出し方 02</vt:lpstr>
      <vt:lpstr>関数の書き方、呼び出し方 (解説)</vt:lpstr>
      <vt:lpstr>成功例</vt:lpstr>
      <vt:lpstr>関数名(writeMsg)を変数(kansu)に代入して使うことができる</vt:lpstr>
      <vt:lpstr>関数の書き方、呼び出し方 01</vt:lpstr>
      <vt:lpstr>関数の書き方、呼び出し方 02</vt:lpstr>
      <vt:lpstr>関数を配列で整理する</vt:lpstr>
      <vt:lpstr>プログラム</vt:lpstr>
      <vt:lpstr>成功例</vt:lpstr>
      <vt:lpstr>関数を配列で整理する　01</vt:lpstr>
      <vt:lpstr>関数を配列で整理する　02</vt:lpstr>
      <vt:lpstr>オブジェクト指向っぽく書く</vt:lpstr>
      <vt:lpstr>プログラム</vt:lpstr>
      <vt:lpstr>課題03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ソフトウェア技術</dc:title>
  <dc:creator>Administrator</dc:creator>
  <cp:lastModifiedBy>埼玉県教育委員会</cp:lastModifiedBy>
  <cp:revision>87</cp:revision>
  <dcterms:created xsi:type="dcterms:W3CDTF">2023-04-06T23:31:41Z</dcterms:created>
  <dcterms:modified xsi:type="dcterms:W3CDTF">2023-05-01T00:59:44Z</dcterms:modified>
</cp:coreProperties>
</file>