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8" r:id="rId3"/>
    <p:sldId id="259" r:id="rId4"/>
    <p:sldId id="263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埼玉県教育委員会" initials="埼玉県教育委員会" lastIdx="1" clrIdx="0">
    <p:extLst>
      <p:ext uri="{19B8F6BF-5375-455C-9EA6-DF929625EA0E}">
        <p15:presenceInfo xmlns:p15="http://schemas.microsoft.com/office/powerpoint/2012/main" userId="埼玉県教育委員会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8E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698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6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all" spc="5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勝率</c:v>
                </c:pt>
              </c:strCache>
            </c:strRef>
          </c:tx>
          <c:spPr>
            <a:solidFill>
              <a:srgbClr val="FF0000"/>
            </a:solidFill>
          </c:spPr>
          <c:dPt>
            <c:idx val="0"/>
            <c:bubble3D val="0"/>
            <c:spPr>
              <a:solidFill>
                <a:srgbClr val="FF0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424-468D-8D82-80E3B422CDE5}"/>
              </c:ext>
            </c:extLst>
          </c:dPt>
          <c:dPt>
            <c:idx val="1"/>
            <c:bubble3D val="0"/>
            <c:spPr>
              <a:solidFill>
                <a:srgbClr val="0070C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8-5424-468D-8D82-80E3B422CDE5}"/>
              </c:ext>
            </c:extLst>
          </c:dPt>
          <c:dLbls>
            <c:dLbl>
              <c:idx val="0"/>
              <c:layout>
                <c:manualLayout>
                  <c:x val="-0.20413892987130799"/>
                  <c:y val="9.725324509028848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446708337522885"/>
                      <c:h val="0.1038165024761137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5424-468D-8D82-80E3B422CDE5}"/>
                </c:ext>
              </c:extLst>
            </c:dLbl>
            <c:dLbl>
              <c:idx val="1"/>
              <c:layout>
                <c:manualLayout>
                  <c:x val="0.23449864665354325"/>
                  <c:y val="-7.501881920405885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124999999999999"/>
                      <c:h val="0.1038164921372728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5424-468D-8D82-80E3B422CD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勝ち</c:v>
                </c:pt>
                <c:pt idx="1">
                  <c:v>負け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24-468D-8D82-80E3B422CDE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11B79-7F35-4FD4-8DEC-44DC49227CA9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75264-8ABB-4EE5-A449-A0F8C9B99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30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皆さんこんにちは。</a:t>
            </a:r>
            <a:endParaRPr lang="en-US" altLang="ja-JP" dirty="0" smtClean="0"/>
          </a:p>
          <a:p>
            <a:r>
              <a:rPr kumimoji="1" lang="ja-JP" altLang="en-US" dirty="0" smtClean="0"/>
              <a:t>僕が今回作ったホームページは、加藤のホームページです、神心会のデンジャラスライオンです。デンジャラスライオンは彼の二つ名ですね。</a:t>
            </a:r>
            <a:endParaRPr kumimoji="1" lang="en-US" altLang="ja-JP" dirty="0" smtClean="0"/>
          </a:p>
          <a:p>
            <a:r>
              <a:rPr lang="ja-JP" altLang="en-US" dirty="0" smtClean="0"/>
              <a:t>では早速紹介に移ります。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75264-8ABB-4EE5-A449-A0F8C9B9981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7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１枚目の紹介です。</a:t>
            </a:r>
            <a:endParaRPr kumimoji="1" lang="en-US" altLang="ja-JP" dirty="0" smtClean="0"/>
          </a:p>
          <a:p>
            <a:r>
              <a:rPr lang="ja-JP" altLang="en-US" dirty="0" smtClean="0"/>
              <a:t>（エンター）ここではグラップラー刃牙などに登場する、神心会のキャラや二つ名などをまとめています。</a:t>
            </a:r>
            <a:endParaRPr lang="en-US" altLang="ja-JP" dirty="0" smtClean="0"/>
          </a:p>
          <a:p>
            <a:r>
              <a:rPr lang="ja-JP" altLang="en-US" dirty="0"/>
              <a:t>有名</a:t>
            </a:r>
            <a:r>
              <a:rPr lang="ja-JP" altLang="en-US" dirty="0" smtClean="0"/>
              <a:t>なものでは、「おいおいおいおい死んだ</a:t>
            </a:r>
            <a:r>
              <a:rPr lang="ja-JP" altLang="en-US" dirty="0" err="1" smtClean="0"/>
              <a:t>わ</a:t>
            </a:r>
            <a:r>
              <a:rPr lang="ja-JP" altLang="en-US" dirty="0" smtClean="0"/>
              <a:t>あいつ」とかの人です。</a:t>
            </a:r>
            <a:endParaRPr lang="en-US" altLang="ja-JP" dirty="0" smtClean="0"/>
          </a:p>
          <a:p>
            <a:r>
              <a:rPr lang="ja-JP" altLang="en-US" dirty="0" smtClean="0"/>
              <a:t>そして一部のキャラクターは、さらに詳細な情報を見れます。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75264-8ABB-4EE5-A449-A0F8C9B9981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6320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特</a:t>
            </a:r>
            <a:r>
              <a:rPr lang="ja-JP" altLang="en-US" dirty="0" smtClean="0"/>
              <a:t>にこの２人は具体的にまとめてあります。</a:t>
            </a:r>
            <a:endParaRPr lang="en-US" altLang="ja-JP" dirty="0" smtClean="0"/>
          </a:p>
          <a:p>
            <a:r>
              <a:rPr lang="ja-JP" altLang="en-US" dirty="0" smtClean="0"/>
              <a:t>（エンター）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先生が加藤先生なので、デンジャラスライオンや核弾頭こと加藤。</a:t>
            </a:r>
            <a:endParaRPr lang="en-US" altLang="ja-JP" dirty="0" smtClean="0"/>
          </a:p>
          <a:p>
            <a:r>
              <a:rPr lang="ja-JP" altLang="en-US" dirty="0" smtClean="0"/>
              <a:t>（エンター）</a:t>
            </a:r>
            <a:endParaRPr lang="en-US" altLang="ja-JP" dirty="0" smtClean="0"/>
          </a:p>
          <a:p>
            <a:r>
              <a:rPr lang="ja-JP" altLang="en-US" dirty="0" smtClean="0"/>
              <a:t>髪型がちょっと似ている、右のガイア、海賊みたいなのが愚地独歩です。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75264-8ABB-4EE5-A449-A0F8C9B9981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753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まずは加藤の</a:t>
            </a:r>
            <a:r>
              <a:rPr lang="ja-JP" altLang="en-US" dirty="0" smtClean="0"/>
              <a:t>紹介です。</a:t>
            </a:r>
            <a:endParaRPr lang="en-US" altLang="ja-JP" dirty="0" smtClean="0"/>
          </a:p>
          <a:p>
            <a:r>
              <a:rPr kumimoji="1" lang="ja-JP" altLang="en-US" dirty="0" smtClean="0"/>
              <a:t>加藤は、実戦空手を極めた人です。</a:t>
            </a:r>
            <a:endParaRPr kumimoji="1" lang="en-US" altLang="ja-JP" dirty="0" smtClean="0"/>
          </a:p>
          <a:p>
            <a:r>
              <a:rPr lang="en-US" altLang="ja-JP" dirty="0" smtClean="0"/>
              <a:t>3</a:t>
            </a:r>
            <a:r>
              <a:rPr lang="ja-JP" altLang="en-US" dirty="0" smtClean="0"/>
              <a:t>年間ヤクザの用心棒をしてたらしいです。</a:t>
            </a:r>
            <a:endParaRPr kumimoji="1" lang="en-US" altLang="ja-JP" dirty="0" smtClean="0"/>
          </a:p>
          <a:p>
            <a:r>
              <a:rPr lang="ja-JP" altLang="en-US" dirty="0" smtClean="0"/>
              <a:t>しかし、それだけでは人外がはびこる刃牙会では、ちょっと活躍できず。</a:t>
            </a:r>
            <a:endParaRPr lang="en-US" altLang="ja-JP" dirty="0" smtClean="0"/>
          </a:p>
          <a:p>
            <a:r>
              <a:rPr kumimoji="1" lang="ja-JP" altLang="en-US" dirty="0" smtClean="0"/>
              <a:t>（エンター）かませ犬となってしまっています。</a:t>
            </a:r>
            <a:endParaRPr kumimoji="1" lang="en-US" altLang="ja-JP" dirty="0" smtClean="0"/>
          </a:p>
          <a:p>
            <a:r>
              <a:rPr lang="ja-JP" altLang="en-US" dirty="0" smtClean="0"/>
              <a:t>可哀想ですね。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75264-8ABB-4EE5-A449-A0F8C9B9981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770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では次に機能紹介です。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こちらにある、サンドバッグと書かれているボタン。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これをクリックして頂くと、なんとサンドバックに詰められた（エンター）</a:t>
            </a:r>
            <a:endParaRPr kumimoji="1" lang="en-US" altLang="ja-JP" dirty="0" smtClean="0"/>
          </a:p>
          <a:p>
            <a:r>
              <a:rPr lang="ja-JP" altLang="en-US" dirty="0" smtClean="0"/>
              <a:t>死刑囚にボコボコにされた加藤が出てきます。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75264-8ABB-4EE5-A449-A0F8C9B9981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434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次にガイアの紹介です。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要約すると刃牙を苦しめた超軍人</a:t>
            </a:r>
            <a:r>
              <a:rPr lang="ja-JP" altLang="en-US" dirty="0" smtClean="0"/>
              <a:t>です。</a:t>
            </a:r>
            <a:endParaRPr lang="en-US" altLang="ja-JP" dirty="0" smtClean="0"/>
          </a:p>
          <a:p>
            <a:r>
              <a:rPr lang="ja-JP" altLang="en-US" dirty="0" smtClean="0"/>
              <a:t>加藤よりかは、強いと思っていいただければと思います。</a:t>
            </a:r>
            <a:endParaRPr lang="en-US" altLang="ja-JP" dirty="0" smtClean="0"/>
          </a:p>
          <a:p>
            <a:r>
              <a:rPr lang="ja-JP" altLang="en-US" dirty="0" smtClean="0"/>
              <a:t>そしてこちら、授業で習った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を使ったものをつかい、（エンター）</a:t>
            </a:r>
            <a:endParaRPr lang="en-US" altLang="ja-JP" dirty="0" smtClean="0"/>
          </a:p>
          <a:p>
            <a:r>
              <a:rPr lang="ja-JP" altLang="en-US" dirty="0" smtClean="0"/>
              <a:t>目に優しくガイアの面白顔を眺められます。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75264-8ABB-4EE5-A449-A0F8C9B9981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890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（エンター）そしてガイアも同様に、</a:t>
            </a:r>
            <a:endParaRPr kumimoji="1" lang="en-US" altLang="ja-JP" dirty="0" smtClean="0"/>
          </a:p>
          <a:p>
            <a:r>
              <a:rPr lang="ja-JP" altLang="en-US" dirty="0" smtClean="0"/>
              <a:t>（エンター）ボコボコにされているガイアが！</a:t>
            </a:r>
            <a:endParaRPr lang="en-US" altLang="ja-JP" dirty="0" smtClean="0"/>
          </a:p>
          <a:p>
            <a:r>
              <a:rPr kumimoji="1" lang="ja-JP" altLang="en-US" dirty="0" smtClean="0"/>
              <a:t>範馬勇次郎に、顔が腫れ上がるまでボコボコにされていますね。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75264-8ABB-4EE5-A449-A0F8C9B9981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227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最後に工夫した点です。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（エンター）</a:t>
            </a:r>
            <a:endParaRPr kumimoji="1" lang="en-US" altLang="ja-JP" dirty="0" smtClean="0"/>
          </a:p>
          <a:p>
            <a:r>
              <a:rPr lang="ja-JP" altLang="en-US" dirty="0" smtClean="0"/>
              <a:t>こ</a:t>
            </a:r>
            <a:r>
              <a:rPr lang="ja-JP" altLang="en-US" dirty="0"/>
              <a:t>の</a:t>
            </a:r>
            <a:r>
              <a:rPr kumimoji="1" lang="ja-JP" altLang="en-US" dirty="0" smtClean="0"/>
              <a:t>縦線、じつは画像ではなくタグを使用したものなんです。</a:t>
            </a:r>
            <a:endParaRPr kumimoji="1" lang="en-US" altLang="ja-JP" dirty="0" smtClean="0"/>
          </a:p>
          <a:p>
            <a:r>
              <a:rPr lang="ja-JP" altLang="en-US" dirty="0" smtClean="0"/>
              <a:t>これの作成や、（エンター）ボタンを押したときに画像を出すシステム。</a:t>
            </a:r>
            <a:endParaRPr lang="en-US" altLang="ja-JP" dirty="0" smtClean="0"/>
          </a:p>
          <a:p>
            <a:r>
              <a:rPr lang="ja-JP" altLang="en-US" dirty="0" smtClean="0"/>
              <a:t>それらをいろんな人の協力のもと、苦労して作成しました。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75264-8ABB-4EE5-A449-A0F8C9B9981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827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では最後に、（エンター）ご清聴ありがとうございました。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75264-8ABB-4EE5-A449-A0F8C9B9981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615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09211" y="6135808"/>
            <a:ext cx="1146283" cy="370396"/>
          </a:xfrm>
        </p:spPr>
        <p:txBody>
          <a:bodyPr/>
          <a:lstStyle/>
          <a:p>
            <a:fld id="{2CF2F7C1-6816-42DA-9DCC-8E737E2FD626}" type="datetime1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B85700C-7993-46E8-A888-AA0BC88006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80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BE04-CD44-413C-99AE-ECA26640460B}" type="datetime1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85700C-7993-46E8-A888-AA0BC88006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0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A43F-2F51-4EE1-902F-6E5432B7F6D7}" type="datetime1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85700C-7993-46E8-A888-AA0BC88006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7688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347A-487E-4F85-AD65-B1D7DDD3D62F}" type="datetime1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85700C-7993-46E8-A888-AA0BC88006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737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6367-CCFB-49A7-A808-B103B6C142D1}" type="datetime1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85700C-7993-46E8-A888-AA0BC88006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6548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46CA-8CBC-4762-A2B9-30AD4C125D42}" type="datetime1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85700C-7993-46E8-A888-AA0BC88006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4541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0A4C-C5F4-4B4C-AF8B-DC3B991FC47C}" type="datetime1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700C-7993-46E8-A888-AA0BC88006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19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AC59-312F-483F-A1A2-263C1F75120A}" type="datetime1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700C-7993-46E8-A888-AA0BC88006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17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0483-E678-495D-B5B0-15C41E93FF0F}" type="datetime1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700C-7993-46E8-A888-AA0BC88006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62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E9E8-DBA0-45DE-8391-AA048E2C651A}" type="datetime1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85700C-7993-46E8-A888-AA0BC88006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24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7598-7DF2-444A-8B4A-A76AB4DBB9BD}" type="datetime1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85700C-7993-46E8-A888-AA0BC88006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85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3994-52CD-436B-BDDF-F000FCBFE339}" type="datetime1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85700C-7993-46E8-A888-AA0BC88006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984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79D3-747B-4835-97E0-90ADD7E43819}" type="datetime1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700C-7993-46E8-A888-AA0BC88006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68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5816-24A8-4539-9EB3-3F2A2A098FAA}" type="datetime1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700C-7993-46E8-A888-AA0BC88006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906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3273-7799-4AC2-8AC6-4B977380FDCD}" type="datetime1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700C-7993-46E8-A888-AA0BC88006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850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A206-10DF-48B2-8415-594AA6144F7D}" type="datetime1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85700C-7993-46E8-A888-AA0BC88006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68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872EE-B38B-4779-B107-A5705D723D40}" type="datetime1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B85700C-7993-46E8-A888-AA0BC88006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8813949" y="6357710"/>
            <a:ext cx="2654643" cy="37568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rgbClr val="0070C0"/>
                </a:solidFill>
              </a:rPr>
              <a:t>神心会</a:t>
            </a:r>
            <a:endParaRPr kumimoji="1" lang="ja-JP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85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87178" y="270344"/>
            <a:ext cx="3351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３</a:t>
            </a:r>
            <a:r>
              <a:rPr kumimoji="1" lang="ja-JP" altLang="en-US" sz="2400" dirty="0" smtClean="0"/>
              <a:t>２３６　森田裕生</a:t>
            </a:r>
            <a:endParaRPr kumimoji="1" lang="ja-JP" altLang="en-US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1357628" y="2284814"/>
            <a:ext cx="710963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6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果糖のホームページ</a:t>
            </a:r>
            <a:endParaRPr lang="ja-JP" altLang="en-US" sz="6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03877" y="3762707"/>
            <a:ext cx="7980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明朝" panose="02020609040205080304" pitchFamily="17" charset="-128"/>
                <a:ea typeface="ＭＳ 明朝" panose="02020609040205080304" pitchFamily="17" charset="-128"/>
              </a:rPr>
              <a:t>～神心会のデンジャラスライオン～</a:t>
            </a:r>
            <a:endParaRPr kumimoji="1" lang="ja-JP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529" y="-1"/>
            <a:ext cx="2223671" cy="3690851"/>
          </a:xfrm>
          <a:prstGeom prst="rect">
            <a:avLst/>
          </a:prstGeom>
          <a:blipFill>
            <a:blip r:embed="rId4">
              <a:alphaModFix amt="87000"/>
            </a:blip>
            <a:stretch>
              <a:fillRect/>
            </a:stretch>
          </a:blip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464739" y="4493317"/>
            <a:ext cx="779767" cy="365125"/>
          </a:xfrm>
        </p:spPr>
        <p:txBody>
          <a:bodyPr/>
          <a:lstStyle/>
          <a:p>
            <a:fld id="{EB85700C-7993-46E8-A888-AA0BC88006ED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93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416" y="0"/>
            <a:ext cx="6553114" cy="694944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549696" y="224992"/>
            <a:ext cx="4423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ホームページ</a:t>
            </a:r>
            <a:endParaRPr kumimoji="1" lang="ja-JP" altLang="en-US" sz="4800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1841282" y="1349416"/>
            <a:ext cx="2918128" cy="1280159"/>
          </a:xfrm>
          <a:prstGeom prst="wedgeRoundRectCallout">
            <a:avLst>
              <a:gd name="adj1" fmla="val 85508"/>
              <a:gd name="adj2" fmla="val -9308"/>
              <a:gd name="adj3" fmla="val 16667"/>
            </a:avLst>
          </a:prstGeom>
          <a:blipFill dpi="0" rotWithShape="1">
            <a:blip r:embed="rId4">
              <a:alphaModFix amt="13000"/>
            </a:blip>
            <a:srcRect/>
            <a:stretch>
              <a:fillRect/>
            </a:stretch>
          </a:blip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刃牙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神心会の</a:t>
            </a:r>
            <a:endParaRPr kumimoji="1" lang="en-US" altLang="ja-JP" sz="2800" dirty="0" smtClean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kumimoji="1" lang="ja-JP" altLang="en-US" sz="28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概要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など</a:t>
            </a:r>
            <a:endParaRPr kumimoji="1" lang="ja-JP" altLang="en-US" sz="2800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129015" y="3216428"/>
            <a:ext cx="5837636" cy="1383526"/>
          </a:xfrm>
          <a:prstGeom prst="roundRect">
            <a:avLst/>
          </a:prstGeom>
          <a:blipFill>
            <a:blip r:embed="rId4">
              <a:alphaModFix amt="13000"/>
            </a:blip>
            <a:stretch>
              <a:fillRect/>
            </a:stretch>
          </a:blip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主にメジャーな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キャラクターの</a:t>
            </a:r>
            <a:endParaRPr kumimoji="1" lang="en-US" altLang="ja-JP" sz="2800" dirty="0" smtClean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kumimoji="1" lang="ja-JP" altLang="en-US" sz="2800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二つ名などをまとめてあります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。</a:t>
            </a:r>
            <a:endParaRPr kumimoji="1" lang="ja-JP" altLang="en-US" sz="28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700C-7993-46E8-A888-AA0BC88006ED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292231" y="4790014"/>
            <a:ext cx="5633655" cy="1371600"/>
          </a:xfrm>
          <a:prstGeom prst="roundRect">
            <a:avLst/>
          </a:prstGeom>
          <a:blipFill>
            <a:blip r:embed="rId4">
              <a:alphaModFix amt="13000"/>
            </a:blip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名前</a:t>
            </a:r>
            <a:r>
              <a:rPr kumimoji="1" lang="ja-JP" altLang="en-US" sz="2400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をクリックすることで</a:t>
            </a:r>
            <a:endParaRPr kumimoji="1" lang="en-US" altLang="ja-JP" sz="2400" dirty="0" smtClean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2400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専用のサイトに飛べるキャラがいます</a:t>
            </a:r>
            <a:r>
              <a:rPr kumimoji="1" lang="ja-JP" altLang="en-US" dirty="0" smtClean="0"/>
              <a:t>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244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326" y="1623781"/>
            <a:ext cx="3658829" cy="2224726"/>
          </a:xfrm>
          <a:prstGeom prst="rect">
            <a:avLst/>
          </a:prstGeom>
          <a:blipFill dpi="0" rotWithShape="1">
            <a:blip r:embed="rId4">
              <a:alphaModFix amt="17000"/>
            </a:blip>
            <a:srcRect/>
            <a:stretch>
              <a:fillRect/>
            </a:stretch>
          </a:blipFill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3" name="左矢印吹き出し 2"/>
          <p:cNvSpPr/>
          <p:nvPr/>
        </p:nvSpPr>
        <p:spPr>
          <a:xfrm>
            <a:off x="7306717" y="1623781"/>
            <a:ext cx="4440025" cy="207925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0264"/>
            </a:avLst>
          </a:prstGeom>
          <a:blipFill>
            <a:blip r:embed="rId4">
              <a:alphaModFix amt="13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i="1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核弾頭こと</a:t>
            </a:r>
            <a:endParaRPr kumimoji="1" lang="en-US" altLang="ja-JP" sz="4400" i="1" dirty="0" smtClean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kumimoji="1" lang="ja-JP" altLang="en-US" sz="4400" i="1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加藤清澄</a:t>
            </a:r>
            <a:endParaRPr kumimoji="1" lang="ja-JP" altLang="en-US" sz="4400" i="1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700C-7993-46E8-A888-AA0BC88006ED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9" name="左矢印吹き出し 8"/>
          <p:cNvSpPr/>
          <p:nvPr/>
        </p:nvSpPr>
        <p:spPr>
          <a:xfrm>
            <a:off x="7306717" y="4242062"/>
            <a:ext cx="4440025" cy="2092750"/>
          </a:xfrm>
          <a:prstGeom prst="leftArrowCallout">
            <a:avLst>
              <a:gd name="adj1" fmla="val 25000"/>
              <a:gd name="adj2" fmla="val 22297"/>
              <a:gd name="adj3" fmla="val 25000"/>
              <a:gd name="adj4" fmla="val 80264"/>
            </a:avLst>
          </a:prstGeom>
          <a:blipFill>
            <a:blip r:embed="rId4">
              <a:alphaModFix amt="13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i="1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髪型が似ている</a:t>
            </a:r>
            <a:endParaRPr kumimoji="1" lang="en-US" altLang="ja-JP" sz="3600" b="1" i="1" dirty="0" smtClean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kumimoji="1" lang="ja-JP" altLang="en-US" sz="3600" b="1" i="1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ガイアと独歩</a:t>
            </a:r>
            <a:endParaRPr kumimoji="1" lang="ja-JP" altLang="en-US" sz="3600" b="1" i="1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2327" y="4213781"/>
            <a:ext cx="3658829" cy="2149311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1604356" y="376869"/>
            <a:ext cx="10142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特にこの２人は具体的にまとめてあります</a:t>
            </a:r>
            <a:endParaRPr kumimoji="1" lang="ja-JP" altLang="en-US" sz="40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75" y="4165961"/>
            <a:ext cx="3286991" cy="22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0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700C-7993-46E8-A888-AA0BC88006ED}" type="slidenum">
              <a:rPr kumimoji="1" lang="ja-JP" altLang="en-US" smtClean="0"/>
              <a:t>4</a:t>
            </a:fld>
            <a:endParaRPr kumimoji="1" lang="ja-JP" altLang="en-US"/>
          </a:p>
        </p:txBody>
      </p:sp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821777385"/>
              </p:ext>
            </p:extLst>
          </p:nvPr>
        </p:nvGraphicFramePr>
        <p:xfrm>
          <a:off x="9024314" y="2347274"/>
          <a:ext cx="3400214" cy="3196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正方形/長方形 9"/>
          <p:cNvSpPr/>
          <p:nvPr/>
        </p:nvSpPr>
        <p:spPr>
          <a:xfrm>
            <a:off x="9024314" y="1623564"/>
            <a:ext cx="269817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800" b="0" i="1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人気のかませ犬</a:t>
            </a:r>
            <a:endParaRPr lang="ja-JP" altLang="en-US" sz="2800" b="0" i="1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250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220574" cy="6858001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700C-7993-46E8-A888-AA0BC88006ED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220574" cy="6858000"/>
          </a:xfrm>
          <a:prstGeom prst="rect">
            <a:avLst/>
          </a:prstGeom>
        </p:spPr>
      </p:pic>
      <p:sp>
        <p:nvSpPr>
          <p:cNvPr id="7" name="左矢印 6"/>
          <p:cNvSpPr/>
          <p:nvPr/>
        </p:nvSpPr>
        <p:spPr>
          <a:xfrm>
            <a:off x="6595395" y="4366053"/>
            <a:ext cx="4275805" cy="727788"/>
          </a:xfrm>
          <a:prstGeom prst="leftArrow">
            <a:avLst/>
          </a:prstGeom>
          <a:blipFill dpi="0" rotWithShape="1">
            <a:blip r:embed="rId5">
              <a:alphaModFix amt="94000"/>
            </a:blip>
            <a:srcRect/>
            <a:stretch>
              <a:fillRect/>
            </a:stretch>
          </a:blip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ボタンをクリックすると</a:t>
            </a:r>
            <a:endParaRPr kumimoji="1" lang="ja-JP" altLang="en-US" sz="2400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59520" y="554845"/>
            <a:ext cx="4921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機能</a:t>
            </a:r>
            <a:r>
              <a:rPr kumimoji="1" lang="ja-JP" altLang="en-US" sz="4800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の紹介</a:t>
            </a:r>
            <a:endParaRPr kumimoji="1" lang="ja-JP" altLang="en-US" sz="4800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460187" y="1921840"/>
            <a:ext cx="34111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u="sng" dirty="0" smtClean="0">
                <a:solidFill>
                  <a:schemeClr val="bg1"/>
                </a:solidFill>
              </a:rPr>
              <a:t>ボコボコにされている加藤が出ます！</a:t>
            </a:r>
            <a:endParaRPr kumimoji="1" lang="ja-JP" altLang="en-US" sz="28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68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575" y="-1"/>
            <a:ext cx="12220575" cy="6858001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700C-7993-46E8-A888-AA0BC88006ED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2" name="左矢印 1"/>
          <p:cNvSpPr/>
          <p:nvPr/>
        </p:nvSpPr>
        <p:spPr>
          <a:xfrm>
            <a:off x="7134579" y="2269068"/>
            <a:ext cx="4165600" cy="1354666"/>
          </a:xfrm>
          <a:prstGeom prst="leftArrow">
            <a:avLst/>
          </a:prstGeom>
          <a:blipFill dpi="0" rotWithShape="1">
            <a:blip r:embed="rId4">
              <a:alphaModFix amt="87000"/>
            </a:blip>
            <a:srcRect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rgbClr val="FF0000"/>
                </a:solidFill>
              </a:rPr>
              <a:t>目に優しい配慮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27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700C-7993-46E8-A888-AA0BC88006ED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メモ 5"/>
          <p:cNvSpPr/>
          <p:nvPr/>
        </p:nvSpPr>
        <p:spPr>
          <a:xfrm>
            <a:off x="8901406" y="2985796"/>
            <a:ext cx="3041778" cy="1753903"/>
          </a:xfrm>
          <a:prstGeom prst="foldedCorner">
            <a:avLst/>
          </a:prstGeom>
          <a:blipFill dpi="0" rotWithShape="1">
            <a:blip r:embed="rId4">
              <a:alphaModFix amt="71000"/>
            </a:blip>
            <a:srcRect/>
            <a:stretch>
              <a:fillRect/>
            </a:stretch>
          </a:blipFill>
          <a:ln>
            <a:solidFill>
              <a:srgbClr val="FC8E7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i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ボコボコにされているガイアが！</a:t>
            </a:r>
            <a:endParaRPr kumimoji="1" lang="ja-JP" altLang="en-US" sz="2800" b="1" i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11" name="左矢印 10"/>
          <p:cNvSpPr/>
          <p:nvPr/>
        </p:nvSpPr>
        <p:spPr>
          <a:xfrm>
            <a:off x="6483327" y="5297679"/>
            <a:ext cx="4451765" cy="1002341"/>
          </a:xfrm>
          <a:prstGeom prst="leftArrow">
            <a:avLst/>
          </a:prstGeom>
          <a:blipFill dpi="0" rotWithShape="1">
            <a:blip r:embed="rId4">
              <a:alphaModFix amt="96000"/>
            </a:blip>
            <a:srcRect/>
            <a:stretch>
              <a:fillRect/>
            </a:stretch>
          </a:blipFill>
          <a:ln>
            <a:solidFill>
              <a:srgbClr val="FC8E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rgbClr val="FF0000"/>
                </a:solidFill>
              </a:rPr>
              <a:t>やはりこちらを押すと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78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592" y="0"/>
            <a:ext cx="5952297" cy="6858001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700C-7993-46E8-A888-AA0BC88006ED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59520" y="554845"/>
            <a:ext cx="4921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工夫した点</a:t>
            </a:r>
            <a:endParaRPr kumimoji="1" lang="ja-JP" altLang="en-US" sz="4800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右矢印 6"/>
          <p:cNvSpPr/>
          <p:nvPr/>
        </p:nvSpPr>
        <p:spPr>
          <a:xfrm>
            <a:off x="2605076" y="1874699"/>
            <a:ext cx="3758016" cy="1017767"/>
          </a:xfrm>
          <a:prstGeom prst="rightArrow">
            <a:avLst/>
          </a:prstGeom>
          <a:blipFill>
            <a:blip r:embed="rId4">
              <a:alphaModFix amt="94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FF0000"/>
                </a:solidFill>
              </a:rPr>
              <a:t>ここの縦線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25188" y="3008121"/>
            <a:ext cx="615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</a:rPr>
              <a:t>実は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&lt;</a:t>
            </a:r>
            <a:r>
              <a:rPr kumimoji="1" lang="en-US" altLang="ja-JP" sz="2800" dirty="0" err="1" smtClean="0">
                <a:solidFill>
                  <a:srgbClr val="FF0000"/>
                </a:solidFill>
              </a:rPr>
              <a:t>hr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&gt;</a:t>
            </a:r>
            <a:r>
              <a:rPr kumimoji="1" lang="ja-JP" altLang="en-US" sz="2800" dirty="0" err="1" smtClean="0">
                <a:solidFill>
                  <a:srgbClr val="FF0000"/>
                </a:solidFill>
              </a:rPr>
              <a:t>のように</a:t>
            </a:r>
            <a:r>
              <a:rPr kumimoji="1" lang="en-US" altLang="ja-JP" sz="2800" dirty="0" err="1" smtClean="0">
                <a:solidFill>
                  <a:srgbClr val="FF0000"/>
                </a:solidFill>
              </a:rPr>
              <a:t>css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のタグの応用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1812" y="3720470"/>
            <a:ext cx="5712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</a:rPr>
              <a:t>他にもボタンを押したときに画像を表示するシステム。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50084" y="4892010"/>
            <a:ext cx="630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</a:rPr>
              <a:t>それらの作成がとても苦労しました。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90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700C-7993-46E8-A888-AA0BC88006ED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59520" y="554845"/>
            <a:ext cx="4921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終了</a:t>
            </a:r>
            <a:endParaRPr kumimoji="1" lang="ja-JP" altLang="en-US" sz="4800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510" y="320510"/>
            <a:ext cx="3253321" cy="6537489"/>
          </a:xfrm>
          <a:prstGeom prst="rect">
            <a:avLst/>
          </a:prstGeom>
        </p:spPr>
      </p:pic>
      <p:sp>
        <p:nvSpPr>
          <p:cNvPr id="7" name="円形吹き出し 6"/>
          <p:cNvSpPr/>
          <p:nvPr/>
        </p:nvSpPr>
        <p:spPr>
          <a:xfrm>
            <a:off x="6579910" y="0"/>
            <a:ext cx="3751867" cy="2137217"/>
          </a:xfrm>
          <a:prstGeom prst="wedgeEllipseCallout">
            <a:avLst>
              <a:gd name="adj1" fmla="val -48048"/>
              <a:gd name="adj2" fmla="val 289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 smtClean="0">
                <a:solidFill>
                  <a:schemeClr val="tx1"/>
                </a:solidFill>
              </a:rPr>
              <a:t>ご清聴ありがとう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r>
              <a:rPr kumimoji="1" lang="ja-JP" altLang="en-US" sz="2400" dirty="0" smtClean="0">
                <a:solidFill>
                  <a:schemeClr val="tx1"/>
                </a:solidFill>
              </a:rPr>
              <a:t>ございました。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77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211</TotalTime>
  <Words>584</Words>
  <Application>Microsoft Office PowerPoint</Application>
  <PresentationFormat>ワイド画面</PresentationFormat>
  <Paragraphs>86</Paragraphs>
  <Slides>9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7" baseType="lpstr">
      <vt:lpstr>ＭＳ ゴシック</vt:lpstr>
      <vt:lpstr>ＭＳ 明朝</vt:lpstr>
      <vt:lpstr>メイリオ</vt:lpstr>
      <vt:lpstr>游ゴシック</vt:lpstr>
      <vt:lpstr>Arial</vt:lpstr>
      <vt:lpstr>Century Gothic</vt:lpstr>
      <vt:lpstr>Wingdings 3</vt:lpstr>
      <vt:lpstr>ウィスプ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埼玉県教育委員会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埼玉県教育委員会</dc:creator>
  <cp:lastModifiedBy>埼玉県教育委員会</cp:lastModifiedBy>
  <cp:revision>30</cp:revision>
  <dcterms:created xsi:type="dcterms:W3CDTF">2023-02-14T05:20:28Z</dcterms:created>
  <dcterms:modified xsi:type="dcterms:W3CDTF">2023-06-26T02:17:29Z</dcterms:modified>
</cp:coreProperties>
</file>