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66" r:id="rId3"/>
    <p:sldId id="257" r:id="rId4"/>
    <p:sldId id="258" r:id="rId5"/>
    <p:sldId id="260" r:id="rId6"/>
    <p:sldId id="259" r:id="rId7"/>
    <p:sldId id="261"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B1C735-BB4C-4CFD-9776-B198351DA055}" type="doc">
      <dgm:prSet loTypeId="urn:microsoft.com/office/officeart/2005/8/layout/process1" loCatId="process" qsTypeId="urn:microsoft.com/office/officeart/2005/8/quickstyle/simple1" qsCatId="simple" csTypeId="urn:microsoft.com/office/officeart/2005/8/colors/accent0_1" csCatId="mainScheme" phldr="1"/>
      <dgm:spPr/>
    </dgm:pt>
    <dgm:pt modelId="{22FDAA34-DFD0-4F5C-8E13-3D19B57E8080}">
      <dgm:prSet phldrT="[テキスト]"/>
      <dgm:spPr/>
      <dgm:t>
        <a:bodyPr/>
        <a:lstStyle/>
        <a:p>
          <a:r>
            <a:rPr lang="en-US" altLang="ja-JP" dirty="0" smtClean="0"/>
            <a:t>python</a:t>
          </a:r>
          <a:endParaRPr lang="ja-JP" altLang="en-US" dirty="0"/>
        </a:p>
      </dgm:t>
    </dgm:pt>
    <dgm:pt modelId="{46376A9E-6704-4CF8-BAF4-AE385856BEB5}" type="parTrans" cxnId="{C89AF9DB-0FBA-424B-B138-1A0F01621689}">
      <dgm:prSet/>
      <dgm:spPr/>
      <dgm:t>
        <a:bodyPr/>
        <a:lstStyle/>
        <a:p>
          <a:endParaRPr lang="ja-JP" altLang="en-US"/>
        </a:p>
      </dgm:t>
    </dgm:pt>
    <dgm:pt modelId="{ECFFB778-A841-4546-87E1-0C3110D396F1}" type="sibTrans" cxnId="{C89AF9DB-0FBA-424B-B138-1A0F01621689}">
      <dgm:prSet/>
      <dgm:spPr/>
      <dgm:t>
        <a:bodyPr/>
        <a:lstStyle/>
        <a:p>
          <a:endParaRPr lang="ja-JP" altLang="en-US"/>
        </a:p>
      </dgm:t>
    </dgm:pt>
    <dgm:pt modelId="{1DEDA34E-FE20-4A31-A172-ABDDF4F73DDC}">
      <dgm:prSet phldrT="[テキスト]"/>
      <dgm:spPr/>
      <dgm:t>
        <a:bodyPr/>
        <a:lstStyle/>
        <a:p>
          <a:r>
            <a:rPr lang="en-US" altLang="ja-JP" dirty="0" err="1" smtClean="0"/>
            <a:t>Cython</a:t>
          </a:r>
          <a:endParaRPr lang="ja-JP" altLang="en-US" dirty="0"/>
        </a:p>
      </dgm:t>
    </dgm:pt>
    <dgm:pt modelId="{34457BDE-3864-4D08-B435-9C91883B3593}" type="parTrans" cxnId="{5A82830D-BBC9-4C25-B067-2894D3D974F0}">
      <dgm:prSet/>
      <dgm:spPr/>
      <dgm:t>
        <a:bodyPr/>
        <a:lstStyle/>
        <a:p>
          <a:endParaRPr lang="ja-JP" altLang="en-US"/>
        </a:p>
      </dgm:t>
    </dgm:pt>
    <dgm:pt modelId="{4F33BF23-EE97-420B-BE01-A7CC702BE9EE}" type="sibTrans" cxnId="{5A82830D-BBC9-4C25-B067-2894D3D974F0}">
      <dgm:prSet/>
      <dgm:spPr/>
      <dgm:t>
        <a:bodyPr/>
        <a:lstStyle/>
        <a:p>
          <a:endParaRPr lang="ja-JP" altLang="en-US"/>
        </a:p>
      </dgm:t>
    </dgm:pt>
    <dgm:pt modelId="{1CA43A27-FCFA-4FC8-A196-34B1AB77E0BC}">
      <dgm:prSet phldrT="[テキスト]"/>
      <dgm:spPr/>
      <dgm:t>
        <a:bodyPr/>
        <a:lstStyle/>
        <a:p>
          <a:r>
            <a:rPr lang="en-US" altLang="ja-JP" dirty="0" smtClean="0"/>
            <a:t>C</a:t>
          </a:r>
          <a:r>
            <a:rPr lang="ja-JP" altLang="en-US" dirty="0" smtClean="0"/>
            <a:t>言語</a:t>
          </a:r>
          <a:endParaRPr lang="ja-JP" altLang="en-US" dirty="0"/>
        </a:p>
      </dgm:t>
    </dgm:pt>
    <dgm:pt modelId="{BCD20997-96DD-44D6-A590-8A60FEA8F0A6}" type="parTrans" cxnId="{75A80D1F-B4D1-40E8-AC2D-49B3317D0FE7}">
      <dgm:prSet/>
      <dgm:spPr/>
      <dgm:t>
        <a:bodyPr/>
        <a:lstStyle/>
        <a:p>
          <a:endParaRPr lang="ja-JP" altLang="en-US"/>
        </a:p>
      </dgm:t>
    </dgm:pt>
    <dgm:pt modelId="{41952B66-13C9-430E-9CAB-BFABC8A5A485}" type="sibTrans" cxnId="{75A80D1F-B4D1-40E8-AC2D-49B3317D0FE7}">
      <dgm:prSet/>
      <dgm:spPr/>
      <dgm:t>
        <a:bodyPr/>
        <a:lstStyle/>
        <a:p>
          <a:endParaRPr lang="ja-JP" altLang="en-US"/>
        </a:p>
      </dgm:t>
    </dgm:pt>
    <dgm:pt modelId="{199CBFD0-7C8C-4802-AB3D-AE3D8F7FE292}" type="pres">
      <dgm:prSet presAssocID="{C2B1C735-BB4C-4CFD-9776-B198351DA055}" presName="Name0" presStyleCnt="0">
        <dgm:presLayoutVars>
          <dgm:dir/>
          <dgm:resizeHandles val="exact"/>
        </dgm:presLayoutVars>
      </dgm:prSet>
      <dgm:spPr/>
    </dgm:pt>
    <dgm:pt modelId="{CE9F26E2-E72A-42AC-A81C-FAAEF7DD06B7}" type="pres">
      <dgm:prSet presAssocID="{22FDAA34-DFD0-4F5C-8E13-3D19B57E8080}" presName="node" presStyleLbl="node1" presStyleIdx="0" presStyleCnt="3">
        <dgm:presLayoutVars>
          <dgm:bulletEnabled val="1"/>
        </dgm:presLayoutVars>
      </dgm:prSet>
      <dgm:spPr/>
      <dgm:t>
        <a:bodyPr/>
        <a:lstStyle/>
        <a:p>
          <a:endParaRPr kumimoji="1" lang="ja-JP" altLang="en-US"/>
        </a:p>
      </dgm:t>
    </dgm:pt>
    <dgm:pt modelId="{34787A42-0DC3-4684-B593-5F6CDD37C011}" type="pres">
      <dgm:prSet presAssocID="{ECFFB778-A841-4546-87E1-0C3110D396F1}" presName="sibTrans" presStyleLbl="sibTrans2D1" presStyleIdx="0" presStyleCnt="2"/>
      <dgm:spPr/>
      <dgm:t>
        <a:bodyPr/>
        <a:lstStyle/>
        <a:p>
          <a:endParaRPr kumimoji="1" lang="ja-JP" altLang="en-US"/>
        </a:p>
      </dgm:t>
    </dgm:pt>
    <dgm:pt modelId="{EE7AAA8F-9B77-4881-8604-3FEC93C5D600}" type="pres">
      <dgm:prSet presAssocID="{ECFFB778-A841-4546-87E1-0C3110D396F1}" presName="connectorText" presStyleLbl="sibTrans2D1" presStyleIdx="0" presStyleCnt="2"/>
      <dgm:spPr/>
      <dgm:t>
        <a:bodyPr/>
        <a:lstStyle/>
        <a:p>
          <a:endParaRPr kumimoji="1" lang="ja-JP" altLang="en-US"/>
        </a:p>
      </dgm:t>
    </dgm:pt>
    <dgm:pt modelId="{DE613460-AD24-4CEF-807C-1F7BE45D3F04}" type="pres">
      <dgm:prSet presAssocID="{1DEDA34E-FE20-4A31-A172-ABDDF4F73DDC}" presName="node" presStyleLbl="node1" presStyleIdx="1" presStyleCnt="3">
        <dgm:presLayoutVars>
          <dgm:bulletEnabled val="1"/>
        </dgm:presLayoutVars>
      </dgm:prSet>
      <dgm:spPr/>
      <dgm:t>
        <a:bodyPr/>
        <a:lstStyle/>
        <a:p>
          <a:endParaRPr kumimoji="1" lang="ja-JP" altLang="en-US"/>
        </a:p>
      </dgm:t>
    </dgm:pt>
    <dgm:pt modelId="{1882497D-1B16-4146-B5FD-2FD7E95AA175}" type="pres">
      <dgm:prSet presAssocID="{4F33BF23-EE97-420B-BE01-A7CC702BE9EE}" presName="sibTrans" presStyleLbl="sibTrans2D1" presStyleIdx="1" presStyleCnt="2"/>
      <dgm:spPr/>
      <dgm:t>
        <a:bodyPr/>
        <a:lstStyle/>
        <a:p>
          <a:endParaRPr kumimoji="1" lang="ja-JP" altLang="en-US"/>
        </a:p>
      </dgm:t>
    </dgm:pt>
    <dgm:pt modelId="{07DF5306-57F5-497D-9874-70B39B313CBB}" type="pres">
      <dgm:prSet presAssocID="{4F33BF23-EE97-420B-BE01-A7CC702BE9EE}" presName="connectorText" presStyleLbl="sibTrans2D1" presStyleIdx="1" presStyleCnt="2"/>
      <dgm:spPr/>
      <dgm:t>
        <a:bodyPr/>
        <a:lstStyle/>
        <a:p>
          <a:endParaRPr kumimoji="1" lang="ja-JP" altLang="en-US"/>
        </a:p>
      </dgm:t>
    </dgm:pt>
    <dgm:pt modelId="{4A7A626B-F411-4FAB-AF8A-6BD3D43D6558}" type="pres">
      <dgm:prSet presAssocID="{1CA43A27-FCFA-4FC8-A196-34B1AB77E0BC}" presName="node" presStyleLbl="node1" presStyleIdx="2" presStyleCnt="3">
        <dgm:presLayoutVars>
          <dgm:bulletEnabled val="1"/>
        </dgm:presLayoutVars>
      </dgm:prSet>
      <dgm:spPr/>
      <dgm:t>
        <a:bodyPr/>
        <a:lstStyle/>
        <a:p>
          <a:endParaRPr kumimoji="1" lang="ja-JP" altLang="en-US"/>
        </a:p>
      </dgm:t>
    </dgm:pt>
  </dgm:ptLst>
  <dgm:cxnLst>
    <dgm:cxn modelId="{03A6AC36-F8D4-41BD-B648-EA7A3D648A3F}" type="presOf" srcId="{22FDAA34-DFD0-4F5C-8E13-3D19B57E8080}" destId="{CE9F26E2-E72A-42AC-A81C-FAAEF7DD06B7}" srcOrd="0" destOrd="0" presId="urn:microsoft.com/office/officeart/2005/8/layout/process1"/>
    <dgm:cxn modelId="{7F5DDA95-6995-42A3-87B5-023ACB0244DE}" type="presOf" srcId="{4F33BF23-EE97-420B-BE01-A7CC702BE9EE}" destId="{07DF5306-57F5-497D-9874-70B39B313CBB}" srcOrd="1" destOrd="0" presId="urn:microsoft.com/office/officeart/2005/8/layout/process1"/>
    <dgm:cxn modelId="{F818E1A4-822B-479E-A446-519A897CB7FE}" type="presOf" srcId="{ECFFB778-A841-4546-87E1-0C3110D396F1}" destId="{EE7AAA8F-9B77-4881-8604-3FEC93C5D600}" srcOrd="1" destOrd="0" presId="urn:microsoft.com/office/officeart/2005/8/layout/process1"/>
    <dgm:cxn modelId="{753B85AB-9810-43FF-97F7-E3AB0BF409E5}" type="presOf" srcId="{1DEDA34E-FE20-4A31-A172-ABDDF4F73DDC}" destId="{DE613460-AD24-4CEF-807C-1F7BE45D3F04}" srcOrd="0" destOrd="0" presId="urn:microsoft.com/office/officeart/2005/8/layout/process1"/>
    <dgm:cxn modelId="{5A82830D-BBC9-4C25-B067-2894D3D974F0}" srcId="{C2B1C735-BB4C-4CFD-9776-B198351DA055}" destId="{1DEDA34E-FE20-4A31-A172-ABDDF4F73DDC}" srcOrd="1" destOrd="0" parTransId="{34457BDE-3864-4D08-B435-9C91883B3593}" sibTransId="{4F33BF23-EE97-420B-BE01-A7CC702BE9EE}"/>
    <dgm:cxn modelId="{C89AF9DB-0FBA-424B-B138-1A0F01621689}" srcId="{C2B1C735-BB4C-4CFD-9776-B198351DA055}" destId="{22FDAA34-DFD0-4F5C-8E13-3D19B57E8080}" srcOrd="0" destOrd="0" parTransId="{46376A9E-6704-4CF8-BAF4-AE385856BEB5}" sibTransId="{ECFFB778-A841-4546-87E1-0C3110D396F1}"/>
    <dgm:cxn modelId="{CCB63938-8904-4E1D-879A-540387D9F182}" type="presOf" srcId="{1CA43A27-FCFA-4FC8-A196-34B1AB77E0BC}" destId="{4A7A626B-F411-4FAB-AF8A-6BD3D43D6558}" srcOrd="0" destOrd="0" presId="urn:microsoft.com/office/officeart/2005/8/layout/process1"/>
    <dgm:cxn modelId="{E9369FEA-4E27-4554-8C51-EE093AC652AC}" type="presOf" srcId="{C2B1C735-BB4C-4CFD-9776-B198351DA055}" destId="{199CBFD0-7C8C-4802-AB3D-AE3D8F7FE292}" srcOrd="0" destOrd="0" presId="urn:microsoft.com/office/officeart/2005/8/layout/process1"/>
    <dgm:cxn modelId="{635D01C4-F6D1-464A-ADF1-A39F4748AA4E}" type="presOf" srcId="{4F33BF23-EE97-420B-BE01-A7CC702BE9EE}" destId="{1882497D-1B16-4146-B5FD-2FD7E95AA175}" srcOrd="0" destOrd="0" presId="urn:microsoft.com/office/officeart/2005/8/layout/process1"/>
    <dgm:cxn modelId="{F501B6A8-2C66-4656-8944-C0612D911165}" type="presOf" srcId="{ECFFB778-A841-4546-87E1-0C3110D396F1}" destId="{34787A42-0DC3-4684-B593-5F6CDD37C011}" srcOrd="0" destOrd="0" presId="urn:microsoft.com/office/officeart/2005/8/layout/process1"/>
    <dgm:cxn modelId="{75A80D1F-B4D1-40E8-AC2D-49B3317D0FE7}" srcId="{C2B1C735-BB4C-4CFD-9776-B198351DA055}" destId="{1CA43A27-FCFA-4FC8-A196-34B1AB77E0BC}" srcOrd="2" destOrd="0" parTransId="{BCD20997-96DD-44D6-A590-8A60FEA8F0A6}" sibTransId="{41952B66-13C9-430E-9CAB-BFABC8A5A485}"/>
    <dgm:cxn modelId="{A24384CE-874F-484D-BEAB-697E63E90D12}" type="presParOf" srcId="{199CBFD0-7C8C-4802-AB3D-AE3D8F7FE292}" destId="{CE9F26E2-E72A-42AC-A81C-FAAEF7DD06B7}" srcOrd="0" destOrd="0" presId="urn:microsoft.com/office/officeart/2005/8/layout/process1"/>
    <dgm:cxn modelId="{701832C3-B205-4802-A55B-93FA49DC311B}" type="presParOf" srcId="{199CBFD0-7C8C-4802-AB3D-AE3D8F7FE292}" destId="{34787A42-0DC3-4684-B593-5F6CDD37C011}" srcOrd="1" destOrd="0" presId="urn:microsoft.com/office/officeart/2005/8/layout/process1"/>
    <dgm:cxn modelId="{3988DD30-5F84-4EE4-AF32-057C91FC092D}" type="presParOf" srcId="{34787A42-0DC3-4684-B593-5F6CDD37C011}" destId="{EE7AAA8F-9B77-4881-8604-3FEC93C5D600}" srcOrd="0" destOrd="0" presId="urn:microsoft.com/office/officeart/2005/8/layout/process1"/>
    <dgm:cxn modelId="{83C33161-0DB6-4CF9-8FC0-5AA9FA67ECD7}" type="presParOf" srcId="{199CBFD0-7C8C-4802-AB3D-AE3D8F7FE292}" destId="{DE613460-AD24-4CEF-807C-1F7BE45D3F04}" srcOrd="2" destOrd="0" presId="urn:microsoft.com/office/officeart/2005/8/layout/process1"/>
    <dgm:cxn modelId="{B858552B-3410-4E9C-BB3F-728DFEA9B770}" type="presParOf" srcId="{199CBFD0-7C8C-4802-AB3D-AE3D8F7FE292}" destId="{1882497D-1B16-4146-B5FD-2FD7E95AA175}" srcOrd="3" destOrd="0" presId="urn:microsoft.com/office/officeart/2005/8/layout/process1"/>
    <dgm:cxn modelId="{F4579370-0D4F-4345-87CE-F62F4C8CA59E}" type="presParOf" srcId="{1882497D-1B16-4146-B5FD-2FD7E95AA175}" destId="{07DF5306-57F5-497D-9874-70B39B313CBB}" srcOrd="0" destOrd="0" presId="urn:microsoft.com/office/officeart/2005/8/layout/process1"/>
    <dgm:cxn modelId="{6881D4AA-E80C-4478-B757-F1E7795E2AA4}" type="presParOf" srcId="{199CBFD0-7C8C-4802-AB3D-AE3D8F7FE292}" destId="{4A7A626B-F411-4FAB-AF8A-6BD3D43D655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2E8B5F-7F97-4D34-91AD-94210F9E7D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kumimoji="1" lang="ja-JP" altLang="en-US"/>
        </a:p>
      </dgm:t>
    </dgm:pt>
    <dgm:pt modelId="{FA9863FE-EE83-4C2F-9E67-B531AD079D3C}">
      <dgm:prSet phldrT="[テキスト]"/>
      <dgm:spPr/>
      <dgm:t>
        <a:bodyPr/>
        <a:lstStyle/>
        <a:p>
          <a:r>
            <a:rPr kumimoji="1" lang="ja-JP" altLang="en-US" dirty="0" smtClean="0"/>
            <a:t>出発地点</a:t>
          </a:r>
          <a:endParaRPr kumimoji="1" lang="ja-JP" altLang="en-US" dirty="0"/>
        </a:p>
      </dgm:t>
    </dgm:pt>
    <dgm:pt modelId="{52E460CB-EA2A-4C45-8A27-B898F0272765}" type="parTrans" cxnId="{7908FE92-D60F-4B0E-B7DA-7EB28B1DC71B}">
      <dgm:prSet/>
      <dgm:spPr/>
      <dgm:t>
        <a:bodyPr/>
        <a:lstStyle/>
        <a:p>
          <a:endParaRPr kumimoji="1" lang="ja-JP" altLang="en-US"/>
        </a:p>
      </dgm:t>
    </dgm:pt>
    <dgm:pt modelId="{0FF0660F-F45C-4401-A519-7F44A067B47B}" type="sibTrans" cxnId="{7908FE92-D60F-4B0E-B7DA-7EB28B1DC71B}">
      <dgm:prSet/>
      <dgm:spPr/>
      <dgm:t>
        <a:bodyPr/>
        <a:lstStyle/>
        <a:p>
          <a:endParaRPr kumimoji="1" lang="ja-JP" altLang="en-US"/>
        </a:p>
      </dgm:t>
    </dgm:pt>
    <dgm:pt modelId="{1A4646EF-E674-40BF-A47E-B3251A7F053D}">
      <dgm:prSet phldrT="[テキスト]"/>
      <dgm:spPr/>
      <dgm:t>
        <a:bodyPr/>
        <a:lstStyle/>
        <a:p>
          <a:r>
            <a:rPr kumimoji="1" lang="en-US" altLang="ja-JP" dirty="0" smtClean="0"/>
            <a:t>+(1,0)</a:t>
          </a:r>
          <a:endParaRPr kumimoji="1" lang="ja-JP" altLang="en-US" dirty="0"/>
        </a:p>
      </dgm:t>
    </dgm:pt>
    <dgm:pt modelId="{961BA89C-8DBA-4611-91A3-AAB93F48E244}" type="parTrans" cxnId="{5BB3479B-E5EC-4776-BE43-267E859F1FD9}">
      <dgm:prSet/>
      <dgm:spPr/>
      <dgm:t>
        <a:bodyPr/>
        <a:lstStyle/>
        <a:p>
          <a:endParaRPr kumimoji="1" lang="ja-JP" altLang="en-US"/>
        </a:p>
      </dgm:t>
    </dgm:pt>
    <dgm:pt modelId="{D9DB0150-C88C-4F19-A8DC-6540446A04AF}" type="sibTrans" cxnId="{5BB3479B-E5EC-4776-BE43-267E859F1FD9}">
      <dgm:prSet/>
      <dgm:spPr/>
      <dgm:t>
        <a:bodyPr/>
        <a:lstStyle/>
        <a:p>
          <a:endParaRPr kumimoji="1" lang="ja-JP" altLang="en-US"/>
        </a:p>
      </dgm:t>
    </dgm:pt>
    <dgm:pt modelId="{906768C3-47AF-4CC5-A314-051678C0032F}">
      <dgm:prSet phldrT="[テキスト]"/>
      <dgm:spPr/>
      <dgm:t>
        <a:bodyPr/>
        <a:lstStyle/>
        <a:p>
          <a:r>
            <a:rPr kumimoji="1" lang="en-US" altLang="ja-JP" dirty="0" smtClean="0"/>
            <a:t>+(-1,0)</a:t>
          </a:r>
          <a:endParaRPr kumimoji="1" lang="ja-JP" altLang="en-US" dirty="0"/>
        </a:p>
      </dgm:t>
    </dgm:pt>
    <dgm:pt modelId="{0D6FA0AF-B737-455C-A8B5-9D1F20D2DE6C}" type="parTrans" cxnId="{6D33567C-2599-4E86-A9C6-830C6791BA57}">
      <dgm:prSet/>
      <dgm:spPr/>
      <dgm:t>
        <a:bodyPr/>
        <a:lstStyle/>
        <a:p>
          <a:endParaRPr kumimoji="1" lang="ja-JP" altLang="en-US"/>
        </a:p>
      </dgm:t>
    </dgm:pt>
    <dgm:pt modelId="{4E8F4DD1-E216-47C2-9118-0CEE5C9DE567}" type="sibTrans" cxnId="{6D33567C-2599-4E86-A9C6-830C6791BA57}">
      <dgm:prSet/>
      <dgm:spPr/>
      <dgm:t>
        <a:bodyPr/>
        <a:lstStyle/>
        <a:p>
          <a:endParaRPr kumimoji="1" lang="ja-JP" altLang="en-US"/>
        </a:p>
      </dgm:t>
    </dgm:pt>
    <dgm:pt modelId="{89CAE1FB-451D-49CF-8A0F-2127DE8B69F3}">
      <dgm:prSet phldrT="[テキスト]"/>
      <dgm:spPr/>
      <dgm:t>
        <a:bodyPr/>
        <a:lstStyle/>
        <a:p>
          <a:r>
            <a:rPr kumimoji="1" lang="en-US" altLang="ja-JP" dirty="0" smtClean="0"/>
            <a:t>+(-1,1)</a:t>
          </a:r>
          <a:endParaRPr kumimoji="1" lang="ja-JP" altLang="en-US" dirty="0"/>
        </a:p>
      </dgm:t>
    </dgm:pt>
    <dgm:pt modelId="{215ED2B4-04EB-477D-B3E7-72069F9BAE0A}" type="parTrans" cxnId="{EFBFC4D1-02AD-41C9-B856-214E72AF9B08}">
      <dgm:prSet/>
      <dgm:spPr/>
      <dgm:t>
        <a:bodyPr/>
        <a:lstStyle/>
        <a:p>
          <a:endParaRPr kumimoji="1" lang="ja-JP" altLang="en-US"/>
        </a:p>
      </dgm:t>
    </dgm:pt>
    <dgm:pt modelId="{2B178C93-13A7-4365-84AA-36C209FB15C1}" type="sibTrans" cxnId="{EFBFC4D1-02AD-41C9-B856-214E72AF9B08}">
      <dgm:prSet/>
      <dgm:spPr/>
      <dgm:t>
        <a:bodyPr/>
        <a:lstStyle/>
        <a:p>
          <a:endParaRPr kumimoji="1" lang="ja-JP" altLang="en-US"/>
        </a:p>
      </dgm:t>
    </dgm:pt>
    <dgm:pt modelId="{9582E77D-81C3-4051-95CF-310452BDE267}">
      <dgm:prSet phldrT="[テキスト]"/>
      <dgm:spPr/>
      <dgm:t>
        <a:bodyPr/>
        <a:lstStyle/>
        <a:p>
          <a:r>
            <a:rPr kumimoji="1" lang="en-US" altLang="ja-JP" dirty="0" smtClean="0"/>
            <a:t>+(0,-1)</a:t>
          </a:r>
          <a:endParaRPr kumimoji="1" lang="ja-JP" altLang="en-US" dirty="0"/>
        </a:p>
      </dgm:t>
    </dgm:pt>
    <dgm:pt modelId="{EA0CEFC6-7B5B-4562-BBB4-0F5DD5CA178C}" type="parTrans" cxnId="{2A24D17A-555F-4EA9-BD53-B89912043864}">
      <dgm:prSet/>
      <dgm:spPr/>
      <dgm:t>
        <a:bodyPr/>
        <a:lstStyle/>
        <a:p>
          <a:endParaRPr kumimoji="1" lang="ja-JP" altLang="en-US"/>
        </a:p>
      </dgm:t>
    </dgm:pt>
    <dgm:pt modelId="{8222C00A-D31A-4E05-A576-FE32D77EE598}" type="sibTrans" cxnId="{2A24D17A-555F-4EA9-BD53-B89912043864}">
      <dgm:prSet/>
      <dgm:spPr/>
      <dgm:t>
        <a:bodyPr/>
        <a:lstStyle/>
        <a:p>
          <a:endParaRPr kumimoji="1" lang="ja-JP" altLang="en-US"/>
        </a:p>
      </dgm:t>
    </dgm:pt>
    <dgm:pt modelId="{CCA93197-3C56-4318-99CF-F5415FF11A1D}">
      <dgm:prSet phldrT="[テキスト]"/>
      <dgm:spPr/>
      <dgm:t>
        <a:bodyPr/>
        <a:lstStyle/>
        <a:p>
          <a:r>
            <a:rPr kumimoji="1" lang="en-US" altLang="ja-JP" dirty="0" smtClean="0"/>
            <a:t>+(1,1)</a:t>
          </a:r>
          <a:endParaRPr kumimoji="1" lang="ja-JP" altLang="en-US" dirty="0"/>
        </a:p>
      </dgm:t>
    </dgm:pt>
    <dgm:pt modelId="{8CFE3FFC-6504-4AF5-A710-6227CB92A6BB}" type="parTrans" cxnId="{EB8E4931-025E-43E2-9E0E-ED99D710877F}">
      <dgm:prSet/>
      <dgm:spPr/>
      <dgm:t>
        <a:bodyPr/>
        <a:lstStyle/>
        <a:p>
          <a:endParaRPr kumimoji="1" lang="ja-JP" altLang="en-US"/>
        </a:p>
      </dgm:t>
    </dgm:pt>
    <dgm:pt modelId="{3EA47BAF-2095-477D-ABF1-780F6406F9D2}" type="sibTrans" cxnId="{EB8E4931-025E-43E2-9E0E-ED99D710877F}">
      <dgm:prSet/>
      <dgm:spPr/>
      <dgm:t>
        <a:bodyPr/>
        <a:lstStyle/>
        <a:p>
          <a:endParaRPr kumimoji="1" lang="ja-JP" altLang="en-US"/>
        </a:p>
      </dgm:t>
    </dgm:pt>
    <dgm:pt modelId="{F7663121-4966-4C24-B8CA-931A90074B87}" type="pres">
      <dgm:prSet presAssocID="{C62E8B5F-7F97-4D34-91AD-94210F9E7DB3}" presName="diagram" presStyleCnt="0">
        <dgm:presLayoutVars>
          <dgm:chPref val="1"/>
          <dgm:dir/>
          <dgm:animOne val="branch"/>
          <dgm:animLvl val="lvl"/>
          <dgm:resizeHandles val="exact"/>
        </dgm:presLayoutVars>
      </dgm:prSet>
      <dgm:spPr/>
      <dgm:t>
        <a:bodyPr/>
        <a:lstStyle/>
        <a:p>
          <a:endParaRPr kumimoji="1" lang="ja-JP" altLang="en-US"/>
        </a:p>
      </dgm:t>
    </dgm:pt>
    <dgm:pt modelId="{1FEA7A46-AD4C-48C1-AEC0-1585159DB671}" type="pres">
      <dgm:prSet presAssocID="{FA9863FE-EE83-4C2F-9E67-B531AD079D3C}" presName="root1" presStyleCnt="0"/>
      <dgm:spPr/>
    </dgm:pt>
    <dgm:pt modelId="{342F8C1B-67A3-4F2D-B577-E42AA80B1869}" type="pres">
      <dgm:prSet presAssocID="{FA9863FE-EE83-4C2F-9E67-B531AD079D3C}" presName="LevelOneTextNode" presStyleLbl="node0" presStyleIdx="0" presStyleCnt="1" custLinFactNeighborX="-4330" custLinFactNeighborY="-37511">
        <dgm:presLayoutVars>
          <dgm:chPref val="3"/>
        </dgm:presLayoutVars>
      </dgm:prSet>
      <dgm:spPr/>
      <dgm:t>
        <a:bodyPr/>
        <a:lstStyle/>
        <a:p>
          <a:endParaRPr kumimoji="1" lang="ja-JP" altLang="en-US"/>
        </a:p>
      </dgm:t>
    </dgm:pt>
    <dgm:pt modelId="{C2F35197-B6BE-4B2E-B135-56FA681A3F00}" type="pres">
      <dgm:prSet presAssocID="{FA9863FE-EE83-4C2F-9E67-B531AD079D3C}" presName="level2hierChild" presStyleCnt="0"/>
      <dgm:spPr/>
    </dgm:pt>
    <dgm:pt modelId="{8AE57654-9502-4186-B510-7BD27C21841D}" type="pres">
      <dgm:prSet presAssocID="{961BA89C-8DBA-4611-91A3-AAB93F48E244}" presName="conn2-1" presStyleLbl="parChTrans1D2" presStyleIdx="0" presStyleCnt="2"/>
      <dgm:spPr/>
      <dgm:t>
        <a:bodyPr/>
        <a:lstStyle/>
        <a:p>
          <a:endParaRPr kumimoji="1" lang="ja-JP" altLang="en-US"/>
        </a:p>
      </dgm:t>
    </dgm:pt>
    <dgm:pt modelId="{D52D33A9-6B4C-4C0B-81B0-BE5C359BD1B8}" type="pres">
      <dgm:prSet presAssocID="{961BA89C-8DBA-4611-91A3-AAB93F48E244}" presName="connTx" presStyleLbl="parChTrans1D2" presStyleIdx="0" presStyleCnt="2"/>
      <dgm:spPr/>
      <dgm:t>
        <a:bodyPr/>
        <a:lstStyle/>
        <a:p>
          <a:endParaRPr kumimoji="1" lang="ja-JP" altLang="en-US"/>
        </a:p>
      </dgm:t>
    </dgm:pt>
    <dgm:pt modelId="{D4C7F5B2-6AE2-41A7-B6A2-25621BAF479C}" type="pres">
      <dgm:prSet presAssocID="{1A4646EF-E674-40BF-A47E-B3251A7F053D}" presName="root2" presStyleCnt="0"/>
      <dgm:spPr/>
    </dgm:pt>
    <dgm:pt modelId="{5AE7FD28-5648-4320-BA82-927CFD108848}" type="pres">
      <dgm:prSet presAssocID="{1A4646EF-E674-40BF-A47E-B3251A7F053D}" presName="LevelTwoTextNode" presStyleLbl="node2" presStyleIdx="0" presStyleCnt="2">
        <dgm:presLayoutVars>
          <dgm:chPref val="3"/>
        </dgm:presLayoutVars>
      </dgm:prSet>
      <dgm:spPr/>
      <dgm:t>
        <a:bodyPr/>
        <a:lstStyle/>
        <a:p>
          <a:endParaRPr kumimoji="1" lang="ja-JP" altLang="en-US"/>
        </a:p>
      </dgm:t>
    </dgm:pt>
    <dgm:pt modelId="{29695642-C0E4-43D4-85A1-8FC00597C823}" type="pres">
      <dgm:prSet presAssocID="{1A4646EF-E674-40BF-A47E-B3251A7F053D}" presName="level3hierChild" presStyleCnt="0"/>
      <dgm:spPr/>
    </dgm:pt>
    <dgm:pt modelId="{F00EAB5C-F266-4534-BEA9-8833781F6CEA}" type="pres">
      <dgm:prSet presAssocID="{215ED2B4-04EB-477D-B3E7-72069F9BAE0A}" presName="conn2-1" presStyleLbl="parChTrans1D3" presStyleIdx="0" presStyleCnt="3"/>
      <dgm:spPr/>
      <dgm:t>
        <a:bodyPr/>
        <a:lstStyle/>
        <a:p>
          <a:endParaRPr kumimoji="1" lang="ja-JP" altLang="en-US"/>
        </a:p>
      </dgm:t>
    </dgm:pt>
    <dgm:pt modelId="{7CF3C104-2890-47CF-95DC-532A30FE51AA}" type="pres">
      <dgm:prSet presAssocID="{215ED2B4-04EB-477D-B3E7-72069F9BAE0A}" presName="connTx" presStyleLbl="parChTrans1D3" presStyleIdx="0" presStyleCnt="3"/>
      <dgm:spPr/>
      <dgm:t>
        <a:bodyPr/>
        <a:lstStyle/>
        <a:p>
          <a:endParaRPr kumimoji="1" lang="ja-JP" altLang="en-US"/>
        </a:p>
      </dgm:t>
    </dgm:pt>
    <dgm:pt modelId="{51198269-61D8-4038-947C-C415251ED60C}" type="pres">
      <dgm:prSet presAssocID="{89CAE1FB-451D-49CF-8A0F-2127DE8B69F3}" presName="root2" presStyleCnt="0"/>
      <dgm:spPr/>
    </dgm:pt>
    <dgm:pt modelId="{71AD7E82-7097-486B-90BD-A12B6FC45114}" type="pres">
      <dgm:prSet presAssocID="{89CAE1FB-451D-49CF-8A0F-2127DE8B69F3}" presName="LevelTwoTextNode" presStyleLbl="node3" presStyleIdx="0" presStyleCnt="3" custLinFactX="9243" custLinFactNeighborX="100000" custLinFactNeighborY="-297">
        <dgm:presLayoutVars>
          <dgm:chPref val="3"/>
        </dgm:presLayoutVars>
      </dgm:prSet>
      <dgm:spPr/>
      <dgm:t>
        <a:bodyPr/>
        <a:lstStyle/>
        <a:p>
          <a:endParaRPr kumimoji="1" lang="ja-JP" altLang="en-US"/>
        </a:p>
      </dgm:t>
    </dgm:pt>
    <dgm:pt modelId="{CCD5589A-32D4-4379-8A43-8B79CA2965EB}" type="pres">
      <dgm:prSet presAssocID="{89CAE1FB-451D-49CF-8A0F-2127DE8B69F3}" presName="level3hierChild" presStyleCnt="0"/>
      <dgm:spPr/>
    </dgm:pt>
    <dgm:pt modelId="{6E5D1054-2F7F-46D5-8583-813C219D74EE}" type="pres">
      <dgm:prSet presAssocID="{0D6FA0AF-B737-455C-A8B5-9D1F20D2DE6C}" presName="conn2-1" presStyleLbl="parChTrans1D3" presStyleIdx="1" presStyleCnt="3"/>
      <dgm:spPr/>
      <dgm:t>
        <a:bodyPr/>
        <a:lstStyle/>
        <a:p>
          <a:endParaRPr kumimoji="1" lang="ja-JP" altLang="en-US"/>
        </a:p>
      </dgm:t>
    </dgm:pt>
    <dgm:pt modelId="{10B77A36-C2C2-4563-9A91-0BA9FDDD0D2C}" type="pres">
      <dgm:prSet presAssocID="{0D6FA0AF-B737-455C-A8B5-9D1F20D2DE6C}" presName="connTx" presStyleLbl="parChTrans1D3" presStyleIdx="1" presStyleCnt="3"/>
      <dgm:spPr/>
      <dgm:t>
        <a:bodyPr/>
        <a:lstStyle/>
        <a:p>
          <a:endParaRPr kumimoji="1" lang="ja-JP" altLang="en-US"/>
        </a:p>
      </dgm:t>
    </dgm:pt>
    <dgm:pt modelId="{421B44C4-F568-447D-9CC5-9A5EAF918102}" type="pres">
      <dgm:prSet presAssocID="{906768C3-47AF-4CC5-A314-051678C0032F}" presName="root2" presStyleCnt="0"/>
      <dgm:spPr/>
    </dgm:pt>
    <dgm:pt modelId="{21B14383-16A3-4BAC-B417-797FF0D2EA76}" type="pres">
      <dgm:prSet presAssocID="{906768C3-47AF-4CC5-A314-051678C0032F}" presName="LevelTwoTextNode" presStyleLbl="node3" presStyleIdx="1" presStyleCnt="3" custLinFactX="4201" custLinFactNeighborX="100000" custLinFactNeighborY="-7797">
        <dgm:presLayoutVars>
          <dgm:chPref val="3"/>
        </dgm:presLayoutVars>
      </dgm:prSet>
      <dgm:spPr/>
      <dgm:t>
        <a:bodyPr/>
        <a:lstStyle/>
        <a:p>
          <a:endParaRPr kumimoji="1" lang="ja-JP" altLang="en-US"/>
        </a:p>
      </dgm:t>
    </dgm:pt>
    <dgm:pt modelId="{76CCADF3-5DE9-4C99-9291-A4A8244A0CC0}" type="pres">
      <dgm:prSet presAssocID="{906768C3-47AF-4CC5-A314-051678C0032F}" presName="level3hierChild" presStyleCnt="0"/>
      <dgm:spPr/>
    </dgm:pt>
    <dgm:pt modelId="{682B0033-2F3A-4A63-93DB-B161A75A91A9}" type="pres">
      <dgm:prSet presAssocID="{EA0CEFC6-7B5B-4562-BBB4-0F5DD5CA178C}" presName="conn2-1" presStyleLbl="parChTrans1D2" presStyleIdx="1" presStyleCnt="2"/>
      <dgm:spPr/>
      <dgm:t>
        <a:bodyPr/>
        <a:lstStyle/>
        <a:p>
          <a:endParaRPr kumimoji="1" lang="ja-JP" altLang="en-US"/>
        </a:p>
      </dgm:t>
    </dgm:pt>
    <dgm:pt modelId="{97CC0C16-B50A-42A9-8930-92D63310106B}" type="pres">
      <dgm:prSet presAssocID="{EA0CEFC6-7B5B-4562-BBB4-0F5DD5CA178C}" presName="connTx" presStyleLbl="parChTrans1D2" presStyleIdx="1" presStyleCnt="2"/>
      <dgm:spPr/>
      <dgm:t>
        <a:bodyPr/>
        <a:lstStyle/>
        <a:p>
          <a:endParaRPr kumimoji="1" lang="ja-JP" altLang="en-US"/>
        </a:p>
      </dgm:t>
    </dgm:pt>
    <dgm:pt modelId="{0A06C404-AA1C-41A6-A4AA-DA26267391FE}" type="pres">
      <dgm:prSet presAssocID="{9582E77D-81C3-4051-95CF-310452BDE267}" presName="root2" presStyleCnt="0"/>
      <dgm:spPr/>
    </dgm:pt>
    <dgm:pt modelId="{8EAE00FE-7A17-4C4D-8827-DEC1A1C90CD6}" type="pres">
      <dgm:prSet presAssocID="{9582E77D-81C3-4051-95CF-310452BDE267}" presName="LevelTwoTextNode" presStyleLbl="node2" presStyleIdx="1" presStyleCnt="2" custLinFactNeighborX="1681" custLinFactNeighborY="-66842">
        <dgm:presLayoutVars>
          <dgm:chPref val="3"/>
        </dgm:presLayoutVars>
      </dgm:prSet>
      <dgm:spPr/>
      <dgm:t>
        <a:bodyPr/>
        <a:lstStyle/>
        <a:p>
          <a:endParaRPr kumimoji="1" lang="ja-JP" altLang="en-US"/>
        </a:p>
      </dgm:t>
    </dgm:pt>
    <dgm:pt modelId="{9B5124C9-0CD8-42F0-853C-B05B37516679}" type="pres">
      <dgm:prSet presAssocID="{9582E77D-81C3-4051-95CF-310452BDE267}" presName="level3hierChild" presStyleCnt="0"/>
      <dgm:spPr/>
    </dgm:pt>
    <dgm:pt modelId="{FE5D9981-584E-4FCA-90CA-B4E4B7D453AF}" type="pres">
      <dgm:prSet presAssocID="{8CFE3FFC-6504-4AF5-A710-6227CB92A6BB}" presName="conn2-1" presStyleLbl="parChTrans1D3" presStyleIdx="2" presStyleCnt="3"/>
      <dgm:spPr/>
      <dgm:t>
        <a:bodyPr/>
        <a:lstStyle/>
        <a:p>
          <a:endParaRPr kumimoji="1" lang="ja-JP" altLang="en-US"/>
        </a:p>
      </dgm:t>
    </dgm:pt>
    <dgm:pt modelId="{4157C38E-0E77-4F6B-95A5-A81C6ADFED1F}" type="pres">
      <dgm:prSet presAssocID="{8CFE3FFC-6504-4AF5-A710-6227CB92A6BB}" presName="connTx" presStyleLbl="parChTrans1D3" presStyleIdx="2" presStyleCnt="3"/>
      <dgm:spPr/>
      <dgm:t>
        <a:bodyPr/>
        <a:lstStyle/>
        <a:p>
          <a:endParaRPr kumimoji="1" lang="ja-JP" altLang="en-US"/>
        </a:p>
      </dgm:t>
    </dgm:pt>
    <dgm:pt modelId="{4141491D-2AE5-4796-9DC9-EBDD430A28A2}" type="pres">
      <dgm:prSet presAssocID="{CCA93197-3C56-4318-99CF-F5415FF11A1D}" presName="root2" presStyleCnt="0"/>
      <dgm:spPr/>
    </dgm:pt>
    <dgm:pt modelId="{3C4399AE-409C-45A3-9601-BAC388C2C65F}" type="pres">
      <dgm:prSet presAssocID="{CCA93197-3C56-4318-99CF-F5415FF11A1D}" presName="LevelTwoTextNode" presStyleLbl="node3" presStyleIdx="2" presStyleCnt="3" custLinFactNeighborX="-6723" custLinFactNeighborY="-48703">
        <dgm:presLayoutVars>
          <dgm:chPref val="3"/>
        </dgm:presLayoutVars>
      </dgm:prSet>
      <dgm:spPr/>
      <dgm:t>
        <a:bodyPr/>
        <a:lstStyle/>
        <a:p>
          <a:endParaRPr kumimoji="1" lang="ja-JP" altLang="en-US"/>
        </a:p>
      </dgm:t>
    </dgm:pt>
    <dgm:pt modelId="{3D8411C3-CB6C-42A6-85D3-A5511FA70452}" type="pres">
      <dgm:prSet presAssocID="{CCA93197-3C56-4318-99CF-F5415FF11A1D}" presName="level3hierChild" presStyleCnt="0"/>
      <dgm:spPr/>
    </dgm:pt>
  </dgm:ptLst>
  <dgm:cxnLst>
    <dgm:cxn modelId="{AE77CBCF-10BC-4212-A43F-4240098CB4E5}" type="presOf" srcId="{215ED2B4-04EB-477D-B3E7-72069F9BAE0A}" destId="{7CF3C104-2890-47CF-95DC-532A30FE51AA}" srcOrd="1" destOrd="0" presId="urn:microsoft.com/office/officeart/2005/8/layout/hierarchy2"/>
    <dgm:cxn modelId="{DC5EA5F2-A389-408D-BFE7-DEB16DA0B2AD}" type="presOf" srcId="{906768C3-47AF-4CC5-A314-051678C0032F}" destId="{21B14383-16A3-4BAC-B417-797FF0D2EA76}" srcOrd="0" destOrd="0" presId="urn:microsoft.com/office/officeart/2005/8/layout/hierarchy2"/>
    <dgm:cxn modelId="{6D33567C-2599-4E86-A9C6-830C6791BA57}" srcId="{1A4646EF-E674-40BF-A47E-B3251A7F053D}" destId="{906768C3-47AF-4CC5-A314-051678C0032F}" srcOrd="1" destOrd="0" parTransId="{0D6FA0AF-B737-455C-A8B5-9D1F20D2DE6C}" sibTransId="{4E8F4DD1-E216-47C2-9118-0CEE5C9DE567}"/>
    <dgm:cxn modelId="{BB6557A6-6ED3-4DA0-8255-4ADF71CA223D}" type="presOf" srcId="{8CFE3FFC-6504-4AF5-A710-6227CB92A6BB}" destId="{4157C38E-0E77-4F6B-95A5-A81C6ADFED1F}" srcOrd="1" destOrd="0" presId="urn:microsoft.com/office/officeart/2005/8/layout/hierarchy2"/>
    <dgm:cxn modelId="{7908FE92-D60F-4B0E-B7DA-7EB28B1DC71B}" srcId="{C62E8B5F-7F97-4D34-91AD-94210F9E7DB3}" destId="{FA9863FE-EE83-4C2F-9E67-B531AD079D3C}" srcOrd="0" destOrd="0" parTransId="{52E460CB-EA2A-4C45-8A27-B898F0272765}" sibTransId="{0FF0660F-F45C-4401-A519-7F44A067B47B}"/>
    <dgm:cxn modelId="{5BB3479B-E5EC-4776-BE43-267E859F1FD9}" srcId="{FA9863FE-EE83-4C2F-9E67-B531AD079D3C}" destId="{1A4646EF-E674-40BF-A47E-B3251A7F053D}" srcOrd="0" destOrd="0" parTransId="{961BA89C-8DBA-4611-91A3-AAB93F48E244}" sibTransId="{D9DB0150-C88C-4F19-A8DC-6540446A04AF}"/>
    <dgm:cxn modelId="{2A24D17A-555F-4EA9-BD53-B89912043864}" srcId="{FA9863FE-EE83-4C2F-9E67-B531AD079D3C}" destId="{9582E77D-81C3-4051-95CF-310452BDE267}" srcOrd="1" destOrd="0" parTransId="{EA0CEFC6-7B5B-4562-BBB4-0F5DD5CA178C}" sibTransId="{8222C00A-D31A-4E05-A576-FE32D77EE598}"/>
    <dgm:cxn modelId="{1C439480-0C80-44F5-A175-6EFB073F1A5A}" type="presOf" srcId="{215ED2B4-04EB-477D-B3E7-72069F9BAE0A}" destId="{F00EAB5C-F266-4534-BEA9-8833781F6CEA}" srcOrd="0" destOrd="0" presId="urn:microsoft.com/office/officeart/2005/8/layout/hierarchy2"/>
    <dgm:cxn modelId="{4595AA6E-4194-47AC-8415-46453FA95E3C}" type="presOf" srcId="{961BA89C-8DBA-4611-91A3-AAB93F48E244}" destId="{8AE57654-9502-4186-B510-7BD27C21841D}" srcOrd="0" destOrd="0" presId="urn:microsoft.com/office/officeart/2005/8/layout/hierarchy2"/>
    <dgm:cxn modelId="{CDA397A9-ACC6-41BD-98B6-CD41C36A6470}" type="presOf" srcId="{89CAE1FB-451D-49CF-8A0F-2127DE8B69F3}" destId="{71AD7E82-7097-486B-90BD-A12B6FC45114}" srcOrd="0" destOrd="0" presId="urn:microsoft.com/office/officeart/2005/8/layout/hierarchy2"/>
    <dgm:cxn modelId="{0E811264-BBEF-4A74-80C3-7911539FB48B}" type="presOf" srcId="{1A4646EF-E674-40BF-A47E-B3251A7F053D}" destId="{5AE7FD28-5648-4320-BA82-927CFD108848}" srcOrd="0" destOrd="0" presId="urn:microsoft.com/office/officeart/2005/8/layout/hierarchy2"/>
    <dgm:cxn modelId="{3EE4C7F4-E822-4799-9629-B44A4143D6CF}" type="presOf" srcId="{C62E8B5F-7F97-4D34-91AD-94210F9E7DB3}" destId="{F7663121-4966-4C24-B8CA-931A90074B87}" srcOrd="0" destOrd="0" presId="urn:microsoft.com/office/officeart/2005/8/layout/hierarchy2"/>
    <dgm:cxn modelId="{B638B49C-7DC8-41C6-89B2-FEFE45B583F2}" type="presOf" srcId="{CCA93197-3C56-4318-99CF-F5415FF11A1D}" destId="{3C4399AE-409C-45A3-9601-BAC388C2C65F}" srcOrd="0" destOrd="0" presId="urn:microsoft.com/office/officeart/2005/8/layout/hierarchy2"/>
    <dgm:cxn modelId="{201F16B8-BDB9-40B5-AD23-7C1D60E17ADB}" type="presOf" srcId="{8CFE3FFC-6504-4AF5-A710-6227CB92A6BB}" destId="{FE5D9981-584E-4FCA-90CA-B4E4B7D453AF}" srcOrd="0" destOrd="0" presId="urn:microsoft.com/office/officeart/2005/8/layout/hierarchy2"/>
    <dgm:cxn modelId="{6779FCB1-DCA0-4A2F-8641-EAEB95E8C7D0}" type="presOf" srcId="{9582E77D-81C3-4051-95CF-310452BDE267}" destId="{8EAE00FE-7A17-4C4D-8827-DEC1A1C90CD6}" srcOrd="0" destOrd="0" presId="urn:microsoft.com/office/officeart/2005/8/layout/hierarchy2"/>
    <dgm:cxn modelId="{003ED38C-BB49-4BC1-9BED-76BE5287B58C}" type="presOf" srcId="{0D6FA0AF-B737-455C-A8B5-9D1F20D2DE6C}" destId="{10B77A36-C2C2-4563-9A91-0BA9FDDD0D2C}" srcOrd="1" destOrd="0" presId="urn:microsoft.com/office/officeart/2005/8/layout/hierarchy2"/>
    <dgm:cxn modelId="{6EE3181C-8792-494A-A157-E102FE7F4EE8}" type="presOf" srcId="{961BA89C-8DBA-4611-91A3-AAB93F48E244}" destId="{D52D33A9-6B4C-4C0B-81B0-BE5C359BD1B8}" srcOrd="1" destOrd="0" presId="urn:microsoft.com/office/officeart/2005/8/layout/hierarchy2"/>
    <dgm:cxn modelId="{9ED2E770-EFEB-4B09-8734-71CD7BFDFCC9}" type="presOf" srcId="{EA0CEFC6-7B5B-4562-BBB4-0F5DD5CA178C}" destId="{682B0033-2F3A-4A63-93DB-B161A75A91A9}" srcOrd="0" destOrd="0" presId="urn:microsoft.com/office/officeart/2005/8/layout/hierarchy2"/>
    <dgm:cxn modelId="{D0E804F0-ADAD-4BB4-8B1F-08A5AB74EC3F}" type="presOf" srcId="{EA0CEFC6-7B5B-4562-BBB4-0F5DD5CA178C}" destId="{97CC0C16-B50A-42A9-8930-92D63310106B}" srcOrd="1" destOrd="0" presId="urn:microsoft.com/office/officeart/2005/8/layout/hierarchy2"/>
    <dgm:cxn modelId="{F53D89D8-FE00-4508-B1E6-AB2560BA2C04}" type="presOf" srcId="{0D6FA0AF-B737-455C-A8B5-9D1F20D2DE6C}" destId="{6E5D1054-2F7F-46D5-8583-813C219D74EE}" srcOrd="0" destOrd="0" presId="urn:microsoft.com/office/officeart/2005/8/layout/hierarchy2"/>
    <dgm:cxn modelId="{EB8E4931-025E-43E2-9E0E-ED99D710877F}" srcId="{9582E77D-81C3-4051-95CF-310452BDE267}" destId="{CCA93197-3C56-4318-99CF-F5415FF11A1D}" srcOrd="0" destOrd="0" parTransId="{8CFE3FFC-6504-4AF5-A710-6227CB92A6BB}" sibTransId="{3EA47BAF-2095-477D-ABF1-780F6406F9D2}"/>
    <dgm:cxn modelId="{6DFDD97F-AA8A-4416-996E-270A1BF20627}" type="presOf" srcId="{FA9863FE-EE83-4C2F-9E67-B531AD079D3C}" destId="{342F8C1B-67A3-4F2D-B577-E42AA80B1869}" srcOrd="0" destOrd="0" presId="urn:microsoft.com/office/officeart/2005/8/layout/hierarchy2"/>
    <dgm:cxn modelId="{EFBFC4D1-02AD-41C9-B856-214E72AF9B08}" srcId="{1A4646EF-E674-40BF-A47E-B3251A7F053D}" destId="{89CAE1FB-451D-49CF-8A0F-2127DE8B69F3}" srcOrd="0" destOrd="0" parTransId="{215ED2B4-04EB-477D-B3E7-72069F9BAE0A}" sibTransId="{2B178C93-13A7-4365-84AA-36C209FB15C1}"/>
    <dgm:cxn modelId="{D66D7FD8-E95D-4E04-AED6-688E99BE74EC}" type="presParOf" srcId="{F7663121-4966-4C24-B8CA-931A90074B87}" destId="{1FEA7A46-AD4C-48C1-AEC0-1585159DB671}" srcOrd="0" destOrd="0" presId="urn:microsoft.com/office/officeart/2005/8/layout/hierarchy2"/>
    <dgm:cxn modelId="{F0AE138A-E43C-43B2-A5A6-9ECA90CB49FE}" type="presParOf" srcId="{1FEA7A46-AD4C-48C1-AEC0-1585159DB671}" destId="{342F8C1B-67A3-4F2D-B577-E42AA80B1869}" srcOrd="0" destOrd="0" presId="urn:microsoft.com/office/officeart/2005/8/layout/hierarchy2"/>
    <dgm:cxn modelId="{5EAC6FD3-5D07-4C58-A2A9-CE66C9CE8ED9}" type="presParOf" srcId="{1FEA7A46-AD4C-48C1-AEC0-1585159DB671}" destId="{C2F35197-B6BE-4B2E-B135-56FA681A3F00}" srcOrd="1" destOrd="0" presId="urn:microsoft.com/office/officeart/2005/8/layout/hierarchy2"/>
    <dgm:cxn modelId="{44CA25C9-D101-4F2D-938D-6FEA1B228047}" type="presParOf" srcId="{C2F35197-B6BE-4B2E-B135-56FA681A3F00}" destId="{8AE57654-9502-4186-B510-7BD27C21841D}" srcOrd="0" destOrd="0" presId="urn:microsoft.com/office/officeart/2005/8/layout/hierarchy2"/>
    <dgm:cxn modelId="{77BB45D3-B182-4B96-A714-172A1A20AE62}" type="presParOf" srcId="{8AE57654-9502-4186-B510-7BD27C21841D}" destId="{D52D33A9-6B4C-4C0B-81B0-BE5C359BD1B8}" srcOrd="0" destOrd="0" presId="urn:microsoft.com/office/officeart/2005/8/layout/hierarchy2"/>
    <dgm:cxn modelId="{3EE63F5D-AC7A-41FC-85E0-426639A1B433}" type="presParOf" srcId="{C2F35197-B6BE-4B2E-B135-56FA681A3F00}" destId="{D4C7F5B2-6AE2-41A7-B6A2-25621BAF479C}" srcOrd="1" destOrd="0" presId="urn:microsoft.com/office/officeart/2005/8/layout/hierarchy2"/>
    <dgm:cxn modelId="{9A056574-12C9-4C8C-A4AA-ADB054A1CE6C}" type="presParOf" srcId="{D4C7F5B2-6AE2-41A7-B6A2-25621BAF479C}" destId="{5AE7FD28-5648-4320-BA82-927CFD108848}" srcOrd="0" destOrd="0" presId="urn:microsoft.com/office/officeart/2005/8/layout/hierarchy2"/>
    <dgm:cxn modelId="{CDFB16D4-0AD2-4742-913C-C09B76FEEC5A}" type="presParOf" srcId="{D4C7F5B2-6AE2-41A7-B6A2-25621BAF479C}" destId="{29695642-C0E4-43D4-85A1-8FC00597C823}" srcOrd="1" destOrd="0" presId="urn:microsoft.com/office/officeart/2005/8/layout/hierarchy2"/>
    <dgm:cxn modelId="{D34582B6-1AB4-46D1-8FBB-386BE7200B12}" type="presParOf" srcId="{29695642-C0E4-43D4-85A1-8FC00597C823}" destId="{F00EAB5C-F266-4534-BEA9-8833781F6CEA}" srcOrd="0" destOrd="0" presId="urn:microsoft.com/office/officeart/2005/8/layout/hierarchy2"/>
    <dgm:cxn modelId="{5CD2E611-99A8-443B-930B-3CF3008DA921}" type="presParOf" srcId="{F00EAB5C-F266-4534-BEA9-8833781F6CEA}" destId="{7CF3C104-2890-47CF-95DC-532A30FE51AA}" srcOrd="0" destOrd="0" presId="urn:microsoft.com/office/officeart/2005/8/layout/hierarchy2"/>
    <dgm:cxn modelId="{7296D46F-82E3-47C1-A7D3-B5ACED87B18E}" type="presParOf" srcId="{29695642-C0E4-43D4-85A1-8FC00597C823}" destId="{51198269-61D8-4038-947C-C415251ED60C}" srcOrd="1" destOrd="0" presId="urn:microsoft.com/office/officeart/2005/8/layout/hierarchy2"/>
    <dgm:cxn modelId="{89BE72A7-9999-49D2-AA6A-C001A0A73AB4}" type="presParOf" srcId="{51198269-61D8-4038-947C-C415251ED60C}" destId="{71AD7E82-7097-486B-90BD-A12B6FC45114}" srcOrd="0" destOrd="0" presId="urn:microsoft.com/office/officeart/2005/8/layout/hierarchy2"/>
    <dgm:cxn modelId="{DC683CD0-8CCF-49DE-A866-9C252042CBE8}" type="presParOf" srcId="{51198269-61D8-4038-947C-C415251ED60C}" destId="{CCD5589A-32D4-4379-8A43-8B79CA2965EB}" srcOrd="1" destOrd="0" presId="urn:microsoft.com/office/officeart/2005/8/layout/hierarchy2"/>
    <dgm:cxn modelId="{1478A429-1384-4B83-9F16-39F5B510C78B}" type="presParOf" srcId="{29695642-C0E4-43D4-85A1-8FC00597C823}" destId="{6E5D1054-2F7F-46D5-8583-813C219D74EE}" srcOrd="2" destOrd="0" presId="urn:microsoft.com/office/officeart/2005/8/layout/hierarchy2"/>
    <dgm:cxn modelId="{F29A1EF2-A498-4CBD-89AD-EF9E2E698D02}" type="presParOf" srcId="{6E5D1054-2F7F-46D5-8583-813C219D74EE}" destId="{10B77A36-C2C2-4563-9A91-0BA9FDDD0D2C}" srcOrd="0" destOrd="0" presId="urn:microsoft.com/office/officeart/2005/8/layout/hierarchy2"/>
    <dgm:cxn modelId="{A6CF2635-428A-4577-A4E6-D71BB4125C99}" type="presParOf" srcId="{29695642-C0E4-43D4-85A1-8FC00597C823}" destId="{421B44C4-F568-447D-9CC5-9A5EAF918102}" srcOrd="3" destOrd="0" presId="urn:microsoft.com/office/officeart/2005/8/layout/hierarchy2"/>
    <dgm:cxn modelId="{E521A0C6-EDA0-45AC-A95A-2407F68FFA53}" type="presParOf" srcId="{421B44C4-F568-447D-9CC5-9A5EAF918102}" destId="{21B14383-16A3-4BAC-B417-797FF0D2EA76}" srcOrd="0" destOrd="0" presId="urn:microsoft.com/office/officeart/2005/8/layout/hierarchy2"/>
    <dgm:cxn modelId="{25B8CFF1-846A-4E76-9AB4-C833C45C1A55}" type="presParOf" srcId="{421B44C4-F568-447D-9CC5-9A5EAF918102}" destId="{76CCADF3-5DE9-4C99-9291-A4A8244A0CC0}" srcOrd="1" destOrd="0" presId="urn:microsoft.com/office/officeart/2005/8/layout/hierarchy2"/>
    <dgm:cxn modelId="{331FD4EA-AE69-4960-AA36-204802F0340A}" type="presParOf" srcId="{C2F35197-B6BE-4B2E-B135-56FA681A3F00}" destId="{682B0033-2F3A-4A63-93DB-B161A75A91A9}" srcOrd="2" destOrd="0" presId="urn:microsoft.com/office/officeart/2005/8/layout/hierarchy2"/>
    <dgm:cxn modelId="{90A45A7E-16A4-47CE-86D6-E3D191122A59}" type="presParOf" srcId="{682B0033-2F3A-4A63-93DB-B161A75A91A9}" destId="{97CC0C16-B50A-42A9-8930-92D63310106B}" srcOrd="0" destOrd="0" presId="urn:microsoft.com/office/officeart/2005/8/layout/hierarchy2"/>
    <dgm:cxn modelId="{1089F808-A0B4-4976-93C0-1DE25B2AC592}" type="presParOf" srcId="{C2F35197-B6BE-4B2E-B135-56FA681A3F00}" destId="{0A06C404-AA1C-41A6-A4AA-DA26267391FE}" srcOrd="3" destOrd="0" presId="urn:microsoft.com/office/officeart/2005/8/layout/hierarchy2"/>
    <dgm:cxn modelId="{8B7ADAED-2146-4EEB-B1F1-FBDBEBD9BD47}" type="presParOf" srcId="{0A06C404-AA1C-41A6-A4AA-DA26267391FE}" destId="{8EAE00FE-7A17-4C4D-8827-DEC1A1C90CD6}" srcOrd="0" destOrd="0" presId="urn:microsoft.com/office/officeart/2005/8/layout/hierarchy2"/>
    <dgm:cxn modelId="{384E928D-65CA-4915-B392-FDC572944449}" type="presParOf" srcId="{0A06C404-AA1C-41A6-A4AA-DA26267391FE}" destId="{9B5124C9-0CD8-42F0-853C-B05B37516679}" srcOrd="1" destOrd="0" presId="urn:microsoft.com/office/officeart/2005/8/layout/hierarchy2"/>
    <dgm:cxn modelId="{2D45EACC-FABE-4CF6-B2F6-B24FC0202D5B}" type="presParOf" srcId="{9B5124C9-0CD8-42F0-853C-B05B37516679}" destId="{FE5D9981-584E-4FCA-90CA-B4E4B7D453AF}" srcOrd="0" destOrd="0" presId="urn:microsoft.com/office/officeart/2005/8/layout/hierarchy2"/>
    <dgm:cxn modelId="{70D7CA2F-108F-4597-9B06-F2B30DA6272B}" type="presParOf" srcId="{FE5D9981-584E-4FCA-90CA-B4E4B7D453AF}" destId="{4157C38E-0E77-4F6B-95A5-A81C6ADFED1F}" srcOrd="0" destOrd="0" presId="urn:microsoft.com/office/officeart/2005/8/layout/hierarchy2"/>
    <dgm:cxn modelId="{33AC5935-F240-480C-B61C-4640476499AE}" type="presParOf" srcId="{9B5124C9-0CD8-42F0-853C-B05B37516679}" destId="{4141491D-2AE5-4796-9DC9-EBDD430A28A2}" srcOrd="1" destOrd="0" presId="urn:microsoft.com/office/officeart/2005/8/layout/hierarchy2"/>
    <dgm:cxn modelId="{D2C069B6-14F8-4C66-A18B-2D1F230A0A81}" type="presParOf" srcId="{4141491D-2AE5-4796-9DC9-EBDD430A28A2}" destId="{3C4399AE-409C-45A3-9601-BAC388C2C65F}" srcOrd="0" destOrd="0" presId="urn:microsoft.com/office/officeart/2005/8/layout/hierarchy2"/>
    <dgm:cxn modelId="{631CAC06-DBCF-4252-82B6-5B7E6D20D4CA}" type="presParOf" srcId="{4141491D-2AE5-4796-9DC9-EBDD430A28A2}" destId="{3D8411C3-CB6C-42A6-85D3-A5511FA70452}"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F26E2-E72A-42AC-A81C-FAAEF7DD06B7}">
      <dsp:nvSpPr>
        <dsp:cNvPr id="0" name=""/>
        <dsp:cNvSpPr/>
      </dsp:nvSpPr>
      <dsp:spPr>
        <a:xfrm>
          <a:off x="5664" y="0"/>
          <a:ext cx="1693011" cy="76199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ja-JP" sz="2300" kern="1200" dirty="0" smtClean="0"/>
            <a:t>python</a:t>
          </a:r>
          <a:endParaRPr lang="ja-JP" altLang="en-US" sz="2300" kern="1200" dirty="0"/>
        </a:p>
      </dsp:txBody>
      <dsp:txXfrm>
        <a:off x="27982" y="22318"/>
        <a:ext cx="1648375" cy="717363"/>
      </dsp:txXfrm>
    </dsp:sp>
    <dsp:sp modelId="{34787A42-0DC3-4684-B593-5F6CDD37C011}">
      <dsp:nvSpPr>
        <dsp:cNvPr id="0" name=""/>
        <dsp:cNvSpPr/>
      </dsp:nvSpPr>
      <dsp:spPr>
        <a:xfrm>
          <a:off x="1867977" y="171066"/>
          <a:ext cx="358918" cy="41986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ja-JP" altLang="en-US" sz="1700" kern="1200"/>
        </a:p>
      </dsp:txBody>
      <dsp:txXfrm>
        <a:off x="1867977" y="255039"/>
        <a:ext cx="251243" cy="251920"/>
      </dsp:txXfrm>
    </dsp:sp>
    <dsp:sp modelId="{DE613460-AD24-4CEF-807C-1F7BE45D3F04}">
      <dsp:nvSpPr>
        <dsp:cNvPr id="0" name=""/>
        <dsp:cNvSpPr/>
      </dsp:nvSpPr>
      <dsp:spPr>
        <a:xfrm>
          <a:off x="2375880" y="0"/>
          <a:ext cx="1693011" cy="76199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ja-JP" sz="2300" kern="1200" dirty="0" err="1" smtClean="0"/>
            <a:t>Cython</a:t>
          </a:r>
          <a:endParaRPr lang="ja-JP" altLang="en-US" sz="2300" kern="1200" dirty="0"/>
        </a:p>
      </dsp:txBody>
      <dsp:txXfrm>
        <a:off x="2398198" y="22318"/>
        <a:ext cx="1648375" cy="717363"/>
      </dsp:txXfrm>
    </dsp:sp>
    <dsp:sp modelId="{1882497D-1B16-4146-B5FD-2FD7E95AA175}">
      <dsp:nvSpPr>
        <dsp:cNvPr id="0" name=""/>
        <dsp:cNvSpPr/>
      </dsp:nvSpPr>
      <dsp:spPr>
        <a:xfrm>
          <a:off x="4238193" y="171066"/>
          <a:ext cx="358918" cy="41986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ja-JP" altLang="en-US" sz="1700" kern="1200"/>
        </a:p>
      </dsp:txBody>
      <dsp:txXfrm>
        <a:off x="4238193" y="255039"/>
        <a:ext cx="251243" cy="251920"/>
      </dsp:txXfrm>
    </dsp:sp>
    <dsp:sp modelId="{4A7A626B-F411-4FAB-AF8A-6BD3D43D6558}">
      <dsp:nvSpPr>
        <dsp:cNvPr id="0" name=""/>
        <dsp:cNvSpPr/>
      </dsp:nvSpPr>
      <dsp:spPr>
        <a:xfrm>
          <a:off x="4746096" y="0"/>
          <a:ext cx="1693011" cy="76199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ja-JP" sz="2300" kern="1200" dirty="0" smtClean="0"/>
            <a:t>C</a:t>
          </a:r>
          <a:r>
            <a:rPr lang="ja-JP" altLang="en-US" sz="2300" kern="1200" dirty="0" smtClean="0"/>
            <a:t>言語</a:t>
          </a:r>
          <a:endParaRPr lang="ja-JP" altLang="en-US" sz="2300" kern="1200" dirty="0"/>
        </a:p>
      </dsp:txBody>
      <dsp:txXfrm>
        <a:off x="4768414" y="22318"/>
        <a:ext cx="1648375" cy="717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F8C1B-67A3-4F2D-B577-E42AA80B1869}">
      <dsp:nvSpPr>
        <dsp:cNvPr id="0" name=""/>
        <dsp:cNvSpPr/>
      </dsp:nvSpPr>
      <dsp:spPr>
        <a:xfrm>
          <a:off x="374976" y="320797"/>
          <a:ext cx="603000" cy="3015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kumimoji="1" lang="ja-JP" altLang="en-US" sz="1100" kern="1200" dirty="0" smtClean="0"/>
            <a:t>出発地点</a:t>
          </a:r>
          <a:endParaRPr kumimoji="1" lang="ja-JP" altLang="en-US" sz="1100" kern="1200" dirty="0"/>
        </a:p>
      </dsp:txBody>
      <dsp:txXfrm>
        <a:off x="383807" y="329628"/>
        <a:ext cx="585338" cy="283838"/>
      </dsp:txXfrm>
    </dsp:sp>
    <dsp:sp modelId="{8AE57654-9502-4186-B510-7BD27C21841D}">
      <dsp:nvSpPr>
        <dsp:cNvPr id="0" name=""/>
        <dsp:cNvSpPr/>
      </dsp:nvSpPr>
      <dsp:spPr>
        <a:xfrm rot="19872067">
          <a:off x="959113" y="370827"/>
          <a:ext cx="305038" cy="54492"/>
        </a:xfrm>
        <a:custGeom>
          <a:avLst/>
          <a:gdLst/>
          <a:ahLst/>
          <a:cxnLst/>
          <a:rect l="0" t="0" r="0" b="0"/>
          <a:pathLst>
            <a:path>
              <a:moveTo>
                <a:pt x="0" y="27246"/>
              </a:moveTo>
              <a:lnTo>
                <a:pt x="305038" y="2724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04006" y="390447"/>
        <a:ext cx="15251" cy="15251"/>
      </dsp:txXfrm>
    </dsp:sp>
    <dsp:sp modelId="{5AE7FD28-5648-4320-BA82-927CFD108848}">
      <dsp:nvSpPr>
        <dsp:cNvPr id="0" name=""/>
        <dsp:cNvSpPr/>
      </dsp:nvSpPr>
      <dsp:spPr>
        <a:xfrm>
          <a:off x="1245287" y="173849"/>
          <a:ext cx="603000" cy="3015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kumimoji="1" lang="en-US" altLang="ja-JP" sz="1100" kern="1200" dirty="0" smtClean="0"/>
            <a:t>+(1,0)</a:t>
          </a:r>
          <a:endParaRPr kumimoji="1" lang="ja-JP" altLang="en-US" sz="1100" kern="1200" dirty="0"/>
        </a:p>
      </dsp:txBody>
      <dsp:txXfrm>
        <a:off x="1254118" y="182680"/>
        <a:ext cx="585338" cy="283838"/>
      </dsp:txXfrm>
    </dsp:sp>
    <dsp:sp modelId="{F00EAB5C-F266-4534-BEA9-8833781F6CEA}">
      <dsp:nvSpPr>
        <dsp:cNvPr id="0" name=""/>
        <dsp:cNvSpPr/>
      </dsp:nvSpPr>
      <dsp:spPr>
        <a:xfrm rot="20691273">
          <a:off x="1836732" y="210428"/>
          <a:ext cx="665398" cy="54492"/>
        </a:xfrm>
        <a:custGeom>
          <a:avLst/>
          <a:gdLst/>
          <a:ahLst/>
          <a:cxnLst/>
          <a:rect l="0" t="0" r="0" b="0"/>
          <a:pathLst>
            <a:path>
              <a:moveTo>
                <a:pt x="0" y="27246"/>
              </a:moveTo>
              <a:lnTo>
                <a:pt x="665398" y="2724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2152796" y="221039"/>
        <a:ext cx="33269" cy="33269"/>
      </dsp:txXfrm>
    </dsp:sp>
    <dsp:sp modelId="{71AD7E82-7097-486B-90BD-A12B6FC45114}">
      <dsp:nvSpPr>
        <dsp:cNvPr id="0" name=""/>
        <dsp:cNvSpPr/>
      </dsp:nvSpPr>
      <dsp:spPr>
        <a:xfrm>
          <a:off x="2490575" y="0"/>
          <a:ext cx="603000" cy="3015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kumimoji="1" lang="en-US" altLang="ja-JP" sz="1100" kern="1200" dirty="0" smtClean="0"/>
            <a:t>+(-1,1)</a:t>
          </a:r>
          <a:endParaRPr kumimoji="1" lang="ja-JP" altLang="en-US" sz="1100" kern="1200" dirty="0"/>
        </a:p>
      </dsp:txBody>
      <dsp:txXfrm>
        <a:off x="2499406" y="8831"/>
        <a:ext cx="585338" cy="283838"/>
      </dsp:txXfrm>
    </dsp:sp>
    <dsp:sp modelId="{6E5D1054-2F7F-46D5-8583-813C219D74EE}">
      <dsp:nvSpPr>
        <dsp:cNvPr id="0" name=""/>
        <dsp:cNvSpPr/>
      </dsp:nvSpPr>
      <dsp:spPr>
        <a:xfrm rot="787980">
          <a:off x="1839663" y="372280"/>
          <a:ext cx="659536" cy="54492"/>
        </a:xfrm>
        <a:custGeom>
          <a:avLst/>
          <a:gdLst/>
          <a:ahLst/>
          <a:cxnLst/>
          <a:rect l="0" t="0" r="0" b="0"/>
          <a:pathLst>
            <a:path>
              <a:moveTo>
                <a:pt x="0" y="27246"/>
              </a:moveTo>
              <a:lnTo>
                <a:pt x="659536" y="2724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2152943" y="383038"/>
        <a:ext cx="32976" cy="32976"/>
      </dsp:txXfrm>
    </dsp:sp>
    <dsp:sp modelId="{21B14383-16A3-4BAC-B417-797FF0D2EA76}">
      <dsp:nvSpPr>
        <dsp:cNvPr id="0" name=""/>
        <dsp:cNvSpPr/>
      </dsp:nvSpPr>
      <dsp:spPr>
        <a:xfrm>
          <a:off x="2490575" y="323703"/>
          <a:ext cx="603000" cy="3015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kumimoji="1" lang="en-US" altLang="ja-JP" sz="1100" kern="1200" dirty="0" smtClean="0"/>
            <a:t>+(-1,0)</a:t>
          </a:r>
          <a:endParaRPr kumimoji="1" lang="ja-JP" altLang="en-US" sz="1100" kern="1200" dirty="0"/>
        </a:p>
      </dsp:txBody>
      <dsp:txXfrm>
        <a:off x="2499406" y="332534"/>
        <a:ext cx="585338" cy="283838"/>
      </dsp:txXfrm>
    </dsp:sp>
    <dsp:sp modelId="{682B0033-2F3A-4A63-93DB-B161A75A91A9}">
      <dsp:nvSpPr>
        <dsp:cNvPr id="0" name=""/>
        <dsp:cNvSpPr/>
      </dsp:nvSpPr>
      <dsp:spPr>
        <a:xfrm rot="1904299">
          <a:off x="953584" y="530106"/>
          <a:ext cx="326231" cy="54492"/>
        </a:xfrm>
        <a:custGeom>
          <a:avLst/>
          <a:gdLst/>
          <a:ahLst/>
          <a:cxnLst/>
          <a:rect l="0" t="0" r="0" b="0"/>
          <a:pathLst>
            <a:path>
              <a:moveTo>
                <a:pt x="0" y="27246"/>
              </a:moveTo>
              <a:lnTo>
                <a:pt x="326231" y="2724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08544" y="549197"/>
        <a:ext cx="16311" cy="16311"/>
      </dsp:txXfrm>
    </dsp:sp>
    <dsp:sp modelId="{8EAE00FE-7A17-4C4D-8827-DEC1A1C90CD6}">
      <dsp:nvSpPr>
        <dsp:cNvPr id="0" name=""/>
        <dsp:cNvSpPr/>
      </dsp:nvSpPr>
      <dsp:spPr>
        <a:xfrm>
          <a:off x="1255424" y="492408"/>
          <a:ext cx="603000" cy="3015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kumimoji="1" lang="en-US" altLang="ja-JP" sz="1100" kern="1200" dirty="0" smtClean="0"/>
            <a:t>+(0,-1)</a:t>
          </a:r>
          <a:endParaRPr kumimoji="1" lang="ja-JP" altLang="en-US" sz="1100" kern="1200" dirty="0"/>
        </a:p>
      </dsp:txBody>
      <dsp:txXfrm>
        <a:off x="1264255" y="501239"/>
        <a:ext cx="585338" cy="283838"/>
      </dsp:txXfrm>
    </dsp:sp>
    <dsp:sp modelId="{FE5D9981-584E-4FCA-90CA-B4E4B7D453AF}">
      <dsp:nvSpPr>
        <dsp:cNvPr id="0" name=""/>
        <dsp:cNvSpPr/>
      </dsp:nvSpPr>
      <dsp:spPr>
        <a:xfrm rot="960954">
          <a:off x="1854577" y="643257"/>
          <a:ext cx="198217" cy="54492"/>
        </a:xfrm>
        <a:custGeom>
          <a:avLst/>
          <a:gdLst/>
          <a:ahLst/>
          <a:cxnLst/>
          <a:rect l="0" t="0" r="0" b="0"/>
          <a:pathLst>
            <a:path>
              <a:moveTo>
                <a:pt x="0" y="27246"/>
              </a:moveTo>
              <a:lnTo>
                <a:pt x="198217" y="2724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948731" y="665547"/>
        <a:ext cx="9910" cy="9910"/>
      </dsp:txXfrm>
    </dsp:sp>
    <dsp:sp modelId="{3C4399AE-409C-45A3-9601-BAC388C2C65F}">
      <dsp:nvSpPr>
        <dsp:cNvPr id="0" name=""/>
        <dsp:cNvSpPr/>
      </dsp:nvSpPr>
      <dsp:spPr>
        <a:xfrm>
          <a:off x="2048949" y="547097"/>
          <a:ext cx="603000" cy="3015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kumimoji="1" lang="en-US" altLang="ja-JP" sz="1100" kern="1200" dirty="0" smtClean="0"/>
            <a:t>+(1,1)</a:t>
          </a:r>
          <a:endParaRPr kumimoji="1" lang="ja-JP" altLang="en-US" sz="1100" kern="1200" dirty="0"/>
        </a:p>
      </dsp:txBody>
      <dsp:txXfrm>
        <a:off x="2057780" y="555928"/>
        <a:ext cx="585338" cy="28383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129A7-2366-4519-9D07-63B97E589F9B}" type="datetimeFigureOut">
              <a:rPr kumimoji="1" lang="ja-JP" altLang="en-US" smtClean="0"/>
              <a:t>2023/9/15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B152D-E612-4CCD-9964-E5B80E5D68AD}" type="slidenum">
              <a:rPr kumimoji="1" lang="ja-JP" altLang="en-US" smtClean="0"/>
              <a:t>‹#›</a:t>
            </a:fld>
            <a:endParaRPr kumimoji="1" lang="ja-JP" altLang="en-US"/>
          </a:p>
        </p:txBody>
      </p:sp>
    </p:spTree>
    <p:extLst>
      <p:ext uri="{BB962C8B-B14F-4D97-AF65-F5344CB8AC3E}">
        <p14:creationId xmlns:p14="http://schemas.microsoft.com/office/powerpoint/2010/main" val="15555030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44B152D-E612-4CCD-9964-E5B80E5D68AD}" type="slidenum">
              <a:rPr kumimoji="1" lang="ja-JP" altLang="en-US" smtClean="0"/>
              <a:t>9</a:t>
            </a:fld>
            <a:endParaRPr kumimoji="1" lang="ja-JP" altLang="en-US"/>
          </a:p>
        </p:txBody>
      </p:sp>
    </p:spTree>
    <p:extLst>
      <p:ext uri="{BB962C8B-B14F-4D97-AF65-F5344CB8AC3E}">
        <p14:creationId xmlns:p14="http://schemas.microsoft.com/office/powerpoint/2010/main" val="82125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76B2F3C0-B323-4575-9139-126FBEC5052E}" type="datetimeFigureOut">
              <a:rPr kumimoji="1" lang="ja-JP" altLang="en-US" smtClean="0"/>
              <a:t>2023/9/15</a:t>
            </a:fld>
            <a:endParaRPr kumimoji="1" lang="ja-JP" alt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kumimoji="1" lang="ja-JP" alt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73900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173656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2228538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785957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1735604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3063651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2076178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2771240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368798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27031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104470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89302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52375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284891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314422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660637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6B2F3C0-B323-4575-9139-126FBEC5052E}" type="datetimeFigureOut">
              <a:rPr kumimoji="1" lang="ja-JP" altLang="en-US" smtClean="0"/>
              <a:t>2023/9/15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200446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ja-JP" alt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6B2F3C0-B323-4575-9139-126FBEC5052E}" type="datetimeFigureOut">
              <a:rPr kumimoji="1" lang="ja-JP" altLang="en-US" smtClean="0"/>
              <a:t>2023/9/15</a:t>
            </a:fld>
            <a:endParaRPr kumimoji="1" lang="ja-JP" alt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43F33E-682F-4550-9B58-A33190B75B0E}" type="slidenum">
              <a:rPr kumimoji="1" lang="ja-JP" altLang="en-US" smtClean="0"/>
              <a:t>‹#›</a:t>
            </a:fld>
            <a:endParaRPr kumimoji="1" lang="ja-JP" altLang="en-US"/>
          </a:p>
        </p:txBody>
      </p:sp>
    </p:spTree>
    <p:extLst>
      <p:ext uri="{BB962C8B-B14F-4D97-AF65-F5344CB8AC3E}">
        <p14:creationId xmlns:p14="http://schemas.microsoft.com/office/powerpoint/2010/main" val="24283468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video" Target="../media/media1.mp4"/><Relationship Id="rId7" Type="http://schemas.openxmlformats.org/officeDocument/2006/relationships/image" Target="../media/image6.png"/><Relationship Id="rId2" Type="http://schemas.microsoft.com/office/2007/relationships/media" Target="../media/media1.mp4"/><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ctrTitle"/>
          </p:nvPr>
        </p:nvSpPr>
        <p:spPr>
          <a:xfrm>
            <a:off x="423082" y="530352"/>
            <a:ext cx="11043493" cy="1337126"/>
          </a:xfrm>
        </p:spPr>
        <p:txBody>
          <a:bodyPr/>
          <a:lstStyle/>
          <a:p>
            <a:pPr algn="ctr"/>
            <a:r>
              <a:rPr kumimoji="1" lang="ja-JP" altLang="en-US" sz="8000" dirty="0" smtClean="0">
                <a:latin typeface="AR悠々ゴシック体E" panose="040B0909000000000000" pitchFamily="49" charset="-128"/>
                <a:ea typeface="AR悠々ゴシック体E" panose="040B0909000000000000" pitchFamily="49" charset="-128"/>
              </a:rPr>
              <a:t>夏</a:t>
            </a:r>
            <a:r>
              <a:rPr kumimoji="1" lang="ja-JP" altLang="en-US" sz="8000" dirty="0" smtClean="0">
                <a:latin typeface="AR Pゴシック体S" panose="020B0A00000000000000" pitchFamily="50" charset="-128"/>
                <a:ea typeface="AR Pゴシック体S" panose="020B0A00000000000000" pitchFamily="50" charset="-128"/>
              </a:rPr>
              <a:t>課題</a:t>
            </a:r>
            <a:r>
              <a:rPr kumimoji="1" lang="ja-JP" altLang="en-US" sz="8000" dirty="0" smtClean="0">
                <a:latin typeface="AR悠々ゴシック体E" panose="040B0909000000000000" pitchFamily="49" charset="-128"/>
                <a:ea typeface="AR悠々ゴシック体E" panose="040B0909000000000000" pitchFamily="49" charset="-128"/>
              </a:rPr>
              <a:t>のゲーム発表</a:t>
            </a:r>
            <a:endParaRPr kumimoji="1" lang="ja-JP" altLang="en-US" sz="8000" dirty="0">
              <a:latin typeface="AR悠々ゴシック体E" panose="040B0909000000000000" pitchFamily="49" charset="-128"/>
              <a:ea typeface="AR悠々ゴシック体E" panose="040B0909000000000000" pitchFamily="49" charset="-128"/>
            </a:endParaRPr>
          </a:p>
        </p:txBody>
      </p:sp>
      <p:sp>
        <p:nvSpPr>
          <p:cNvPr id="11" name="サブタイトル 10"/>
          <p:cNvSpPr>
            <a:spLocks noGrp="1"/>
          </p:cNvSpPr>
          <p:nvPr>
            <p:ph type="subTitle" idx="1"/>
          </p:nvPr>
        </p:nvSpPr>
        <p:spPr>
          <a:xfrm>
            <a:off x="9393347" y="5120280"/>
            <a:ext cx="1879784" cy="861420"/>
          </a:xfrm>
        </p:spPr>
        <p:txBody>
          <a:bodyPr/>
          <a:lstStyle/>
          <a:p>
            <a:r>
              <a:rPr lang="ja-JP" altLang="en-US" dirty="0">
                <a:solidFill>
                  <a:schemeClr val="bg1"/>
                </a:solidFill>
                <a:latin typeface="AR悠々ゴシック体E" panose="040B0909000000000000" pitchFamily="49" charset="-128"/>
                <a:ea typeface="AR悠々ゴシック体E" panose="040B0909000000000000" pitchFamily="49" charset="-128"/>
              </a:rPr>
              <a:t>對馬健人</a:t>
            </a:r>
            <a:endParaRPr kumimoji="1" lang="ja-JP" altLang="en-US" dirty="0">
              <a:solidFill>
                <a:schemeClr val="bg1"/>
              </a:solidFill>
            </a:endParaRPr>
          </a:p>
        </p:txBody>
      </p:sp>
      <p:sp>
        <p:nvSpPr>
          <p:cNvPr id="2" name="正方形/長方形 1"/>
          <p:cNvSpPr/>
          <p:nvPr/>
        </p:nvSpPr>
        <p:spPr>
          <a:xfrm>
            <a:off x="3277555" y="2718860"/>
            <a:ext cx="5176283" cy="1569660"/>
          </a:xfrm>
          <a:prstGeom prst="rect">
            <a:avLst/>
          </a:prstGeom>
        </p:spPr>
        <p:txBody>
          <a:bodyPr wrap="square">
            <a:spAutoFit/>
          </a:bodyPr>
          <a:lstStyle/>
          <a:p>
            <a:pPr algn="ctr"/>
            <a:r>
              <a:rPr lang="ja-JP" altLang="en-US" sz="9600" b="1" dirty="0">
                <a:latin typeface="AR Pゴシック体S" panose="020B0A00000000000000" pitchFamily="50" charset="-128"/>
                <a:ea typeface="AR Pゴシック体S" panose="020B0A00000000000000" pitchFamily="50" charset="-128"/>
              </a:rPr>
              <a:t>ル</a:t>
            </a:r>
            <a:r>
              <a:rPr lang="ja-JP" altLang="en-US" sz="9600" b="1" dirty="0" smtClean="0">
                <a:latin typeface="AR Pゴシック体S" panose="020B0A00000000000000" pitchFamily="50" charset="-128"/>
                <a:ea typeface="AR Pゴシック体S" panose="020B0A00000000000000" pitchFamily="50" charset="-128"/>
              </a:rPr>
              <a:t>ジェフ</a:t>
            </a:r>
            <a:endParaRPr lang="ja-JP" altLang="en-US" sz="9600" b="1" dirty="0">
              <a:latin typeface="AR Pゴシック体S" panose="020B0A00000000000000" pitchFamily="50" charset="-128"/>
              <a:ea typeface="AR Pゴシック体S" panose="020B0A00000000000000" pitchFamily="50" charset="-128"/>
            </a:endParaRPr>
          </a:p>
        </p:txBody>
      </p:sp>
    </p:spTree>
    <p:extLst>
      <p:ext uri="{BB962C8B-B14F-4D97-AF65-F5344CB8AC3E}">
        <p14:creationId xmlns:p14="http://schemas.microsoft.com/office/powerpoint/2010/main" val="1972766088"/>
      </p:ext>
    </p:extLst>
  </p:cSld>
  <p:clrMapOvr>
    <a:masterClrMapping/>
  </p:clrMapOvr>
  <mc:AlternateContent xmlns:mc="http://schemas.openxmlformats.org/markup-compatibility/2006" xmlns:p14="http://schemas.microsoft.com/office/powerpoint/2010/main">
    <mc:Choice Requires="p14">
      <p:transition spd="slow" p14:dur="2000" advTm="7517"/>
    </mc:Choice>
    <mc:Fallback xmlns="">
      <p:transition spd="slow" advTm="751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629523" y="1034151"/>
            <a:ext cx="10357341" cy="5176551"/>
          </a:xfrm>
        </p:spPr>
        <p:txBody>
          <a:bodyPr/>
          <a:lstStyle/>
          <a:p>
            <a:r>
              <a:rPr lang="ja-JP" altLang="en-US" sz="3200" dirty="0" smtClean="0">
                <a:latin typeface="AR P丸ゴシック体E" panose="020F0900000000000000" pitchFamily="50" charset="-128"/>
                <a:ea typeface="AR P丸ゴシック体E" panose="020F0900000000000000" pitchFamily="50" charset="-128"/>
              </a:rPr>
              <a:t>・ネット上にごみのように転がってる優秀なサイトたち</a:t>
            </a:r>
            <a:r>
              <a:rPr lang="en-US" altLang="ja-JP" sz="3200" dirty="0" smtClean="0">
                <a:latin typeface="AR P丸ゴシック体E" panose="020F0900000000000000" pitchFamily="50" charset="-128"/>
                <a:ea typeface="AR P丸ゴシック体E" panose="020F0900000000000000" pitchFamily="50" charset="-128"/>
              </a:rPr>
              <a:t/>
            </a:r>
            <a:br>
              <a:rPr lang="en-US" altLang="ja-JP" sz="3200" dirty="0" smtClean="0">
                <a:latin typeface="AR P丸ゴシック体E" panose="020F0900000000000000" pitchFamily="50" charset="-128"/>
                <a:ea typeface="AR P丸ゴシック体E" panose="020F0900000000000000" pitchFamily="50" charset="-128"/>
              </a:rPr>
            </a:br>
            <a:r>
              <a:rPr lang="ja-JP" altLang="en-US" sz="3200" dirty="0" smtClean="0">
                <a:latin typeface="AR P丸ゴシック体E" panose="020F0900000000000000" pitchFamily="50" charset="-128"/>
                <a:ea typeface="AR P丸ゴシック体E" panose="020F0900000000000000" pitchFamily="50" charset="-128"/>
              </a:rPr>
              <a:t>・検索のための</a:t>
            </a:r>
            <a:r>
              <a:rPr lang="en-US" altLang="ja-JP" sz="3200" dirty="0" err="1" smtClean="0">
                <a:latin typeface="AR P丸ゴシック体E" panose="020F0900000000000000" pitchFamily="50" charset="-128"/>
                <a:ea typeface="AR P丸ゴシック体E" panose="020F0900000000000000" pitchFamily="50" charset="-128"/>
              </a:rPr>
              <a:t>ChatGPT</a:t>
            </a:r>
            <a:r>
              <a:rPr lang="en-US" altLang="ja-JP" sz="3200" dirty="0" smtClean="0">
                <a:latin typeface="AR P丸ゴシック体E" panose="020F0900000000000000" pitchFamily="50" charset="-128"/>
                <a:ea typeface="AR P丸ゴシック体E" panose="020F0900000000000000" pitchFamily="50" charset="-128"/>
              </a:rPr>
              <a:t/>
            </a:r>
            <a:br>
              <a:rPr lang="en-US" altLang="ja-JP" sz="3200" dirty="0" smtClean="0">
                <a:latin typeface="AR P丸ゴシック体E" panose="020F0900000000000000" pitchFamily="50" charset="-128"/>
                <a:ea typeface="AR P丸ゴシック体E" panose="020F0900000000000000" pitchFamily="50" charset="-128"/>
              </a:rPr>
            </a:br>
            <a:r>
              <a:rPr lang="ja-JP" altLang="en-US" sz="3200" dirty="0" smtClean="0">
                <a:latin typeface="AR P丸ゴシック体E" panose="020F0900000000000000" pitchFamily="50" charset="-128"/>
                <a:ea typeface="AR P丸ゴシック体E" panose="020F0900000000000000" pitchFamily="50" charset="-128"/>
              </a:rPr>
              <a:t>・エラー</a:t>
            </a:r>
            <a:r>
              <a:rPr lang="ja-JP" altLang="en-US" sz="3200" dirty="0">
                <a:latin typeface="AR P丸ゴシック体E" panose="020F0900000000000000" pitchFamily="50" charset="-128"/>
                <a:ea typeface="AR P丸ゴシック体E" panose="020F0900000000000000" pitchFamily="50" charset="-128"/>
              </a:rPr>
              <a:t>解決</a:t>
            </a:r>
            <a:r>
              <a:rPr lang="ja-JP" altLang="en-US" sz="3200" dirty="0" smtClean="0">
                <a:latin typeface="AR P丸ゴシック体E" panose="020F0900000000000000" pitchFamily="50" charset="-128"/>
                <a:ea typeface="AR P丸ゴシック体E" panose="020F0900000000000000" pitchFamily="50" charset="-128"/>
              </a:rPr>
              <a:t>の</a:t>
            </a:r>
            <a:r>
              <a:rPr lang="ja-JP" altLang="en-US" sz="3200" dirty="0">
                <a:latin typeface="AR P丸ゴシック体E" panose="020F0900000000000000" pitchFamily="50" charset="-128"/>
                <a:ea typeface="AR P丸ゴシック体E" panose="020F0900000000000000" pitchFamily="50" charset="-128"/>
              </a:rPr>
              <a:t>ための</a:t>
            </a:r>
            <a:r>
              <a:rPr lang="en-US" altLang="ja-JP" sz="3200" dirty="0" err="1">
                <a:latin typeface="AR P丸ゴシック体E" panose="020F0900000000000000" pitchFamily="50" charset="-128"/>
                <a:ea typeface="AR P丸ゴシック体E" panose="020F0900000000000000" pitchFamily="50" charset="-128"/>
              </a:rPr>
              <a:t>ChatGPT</a:t>
            </a:r>
            <a:r>
              <a:rPr lang="en-US" altLang="ja-JP" sz="3200" dirty="0" smtClean="0">
                <a:latin typeface="AR P丸ゴシック体E" panose="020F0900000000000000" pitchFamily="50" charset="-128"/>
                <a:ea typeface="AR P丸ゴシック体E" panose="020F0900000000000000" pitchFamily="50" charset="-128"/>
              </a:rPr>
              <a:t/>
            </a:r>
            <a:br>
              <a:rPr lang="en-US" altLang="ja-JP" sz="3200" dirty="0" smtClean="0">
                <a:latin typeface="AR P丸ゴシック体E" panose="020F0900000000000000" pitchFamily="50" charset="-128"/>
                <a:ea typeface="AR P丸ゴシック体E" panose="020F0900000000000000" pitchFamily="50" charset="-128"/>
              </a:rPr>
            </a:br>
            <a:r>
              <a:rPr lang="ja-JP" altLang="en-US" sz="3200" dirty="0" smtClean="0">
                <a:latin typeface="AR P丸ゴシック体E" panose="020F0900000000000000" pitchFamily="50" charset="-128"/>
                <a:ea typeface="AR P丸ゴシック体E" panose="020F0900000000000000" pitchFamily="50" charset="-128"/>
              </a:rPr>
              <a:t>・</a:t>
            </a:r>
            <a:r>
              <a:rPr lang="en-US" altLang="ja-JP" sz="3200" dirty="0" smtClean="0">
                <a:latin typeface="AR P丸ゴシック体E" panose="020F0900000000000000" pitchFamily="50" charset="-128"/>
                <a:ea typeface="AR P丸ゴシック体E" panose="020F0900000000000000" pitchFamily="50" charset="-128"/>
              </a:rPr>
              <a:t>BGM</a:t>
            </a:r>
            <a:r>
              <a:rPr lang="ja-JP" altLang="en-US" sz="3200" dirty="0" smtClean="0">
                <a:latin typeface="AR P丸ゴシック体E" panose="020F0900000000000000" pitchFamily="50" charset="-128"/>
                <a:ea typeface="AR P丸ゴシック体E" panose="020F0900000000000000" pitchFamily="50" charset="-128"/>
              </a:rPr>
              <a:t>のため</a:t>
            </a:r>
            <a:r>
              <a:rPr lang="ja-JP" altLang="en-US" sz="3200" dirty="0">
                <a:latin typeface="AR P丸ゴシック体E" panose="020F0900000000000000" pitchFamily="50" charset="-128"/>
                <a:ea typeface="AR P丸ゴシック体E" panose="020F0900000000000000" pitchFamily="50" charset="-128"/>
              </a:rPr>
              <a:t>に</a:t>
            </a:r>
            <a:r>
              <a:rPr lang="en-US" altLang="ja-JP" sz="3200" dirty="0" err="1" smtClean="0">
                <a:latin typeface="AR P丸ゴシック体E" panose="020F0900000000000000" pitchFamily="50" charset="-128"/>
                <a:ea typeface="AR P丸ゴシック体E" panose="020F0900000000000000" pitchFamily="50" charset="-128"/>
              </a:rPr>
              <a:t>soundQuest</a:t>
            </a:r>
            <a:r>
              <a:rPr lang="en-US" altLang="ja-JP" sz="3200" dirty="0" smtClean="0">
                <a:latin typeface="AR P丸ゴシック体E" panose="020F0900000000000000" pitchFamily="50" charset="-128"/>
                <a:ea typeface="AR P丸ゴシック体E" panose="020F0900000000000000" pitchFamily="50" charset="-128"/>
              </a:rPr>
              <a:t/>
            </a:r>
            <a:br>
              <a:rPr lang="en-US" altLang="ja-JP" sz="3200" dirty="0" smtClean="0">
                <a:latin typeface="AR P丸ゴシック体E" panose="020F0900000000000000" pitchFamily="50" charset="-128"/>
                <a:ea typeface="AR P丸ゴシック体E" panose="020F0900000000000000" pitchFamily="50" charset="-128"/>
              </a:rPr>
            </a:br>
            <a:r>
              <a:rPr lang="ja-JP" altLang="en-US" sz="3200" dirty="0" smtClean="0">
                <a:latin typeface="AR P丸ゴシック体E" panose="020F0900000000000000" pitchFamily="50" charset="-128"/>
                <a:ea typeface="AR P丸ゴシック体E" panose="020F0900000000000000" pitchFamily="50" charset="-128"/>
              </a:rPr>
              <a:t>・</a:t>
            </a:r>
            <a:r>
              <a:rPr lang="en-US" altLang="ja-JP" sz="3200" b="1" dirty="0">
                <a:latin typeface="AR P丸ゴシック体E" panose="020F0900000000000000" pitchFamily="50" charset="-128"/>
                <a:ea typeface="AR P丸ゴシック体E" panose="020F0900000000000000" pitchFamily="50" charset="-128"/>
              </a:rPr>
              <a:t>Studio One</a:t>
            </a:r>
            <a:r>
              <a:rPr lang="en-US" altLang="ja-JP" sz="3200" dirty="0" smtClean="0">
                <a:latin typeface="AR P丸ゴシック体E" panose="020F0900000000000000" pitchFamily="50" charset="-128"/>
                <a:ea typeface="AR P丸ゴシック体E" panose="020F0900000000000000" pitchFamily="50" charset="-128"/>
              </a:rPr>
              <a:t/>
            </a:r>
            <a:br>
              <a:rPr lang="en-US" altLang="ja-JP" sz="3200" dirty="0" smtClean="0">
                <a:latin typeface="AR P丸ゴシック体E" panose="020F0900000000000000" pitchFamily="50" charset="-128"/>
                <a:ea typeface="AR P丸ゴシック体E" panose="020F0900000000000000" pitchFamily="50" charset="-128"/>
              </a:rPr>
            </a:br>
            <a:r>
              <a:rPr lang="ja-JP" altLang="en-US" sz="3200" dirty="0" smtClean="0">
                <a:latin typeface="AR P丸ゴシック体E" panose="020F0900000000000000" pitchFamily="50" charset="-128"/>
                <a:ea typeface="AR P丸ゴシック体E" panose="020F0900000000000000" pitchFamily="50" charset="-128"/>
              </a:rPr>
              <a:t>・</a:t>
            </a:r>
            <a:r>
              <a:rPr lang="en-US" altLang="ja-JP" sz="3200" dirty="0" smtClean="0">
                <a:latin typeface="AR P丸ゴシック体E" panose="020F0900000000000000" pitchFamily="50" charset="-128"/>
                <a:ea typeface="AR P丸ゴシック体E" panose="020F0900000000000000" pitchFamily="50" charset="-128"/>
              </a:rPr>
              <a:t>BGM</a:t>
            </a:r>
            <a:r>
              <a:rPr lang="ja-JP" altLang="en-US" sz="3200" dirty="0">
                <a:latin typeface="AR P丸ゴシック体E" panose="020F0900000000000000" pitchFamily="50" charset="-128"/>
                <a:ea typeface="AR P丸ゴシック体E" panose="020F0900000000000000" pitchFamily="50" charset="-128"/>
              </a:rPr>
              <a:t>の</a:t>
            </a:r>
            <a:r>
              <a:rPr lang="ja-JP" altLang="en-US" sz="3200" dirty="0" smtClean="0">
                <a:latin typeface="AR P丸ゴシック体E" panose="020F0900000000000000" pitchFamily="50" charset="-128"/>
                <a:ea typeface="AR P丸ゴシック体E" panose="020F0900000000000000" pitchFamily="50" charset="-128"/>
              </a:rPr>
              <a:t>編曲を提供してくれた</a:t>
            </a:r>
            <a:r>
              <a:rPr lang="en-US" altLang="ja-JP" sz="3200" dirty="0" smtClean="0">
                <a:latin typeface="AR P丸ゴシック体E" panose="020F0900000000000000" pitchFamily="50" charset="-128"/>
                <a:ea typeface="AR P丸ゴシック体E" panose="020F0900000000000000" pitchFamily="50" charset="-128"/>
              </a:rPr>
              <a:t>9629</a:t>
            </a:r>
            <a:r>
              <a:rPr lang="ja-JP" altLang="en-US" sz="3200" dirty="0" smtClean="0">
                <a:latin typeface="AR P丸ゴシック体E" panose="020F0900000000000000" pitchFamily="50" charset="-128"/>
                <a:ea typeface="AR P丸ゴシック体E" panose="020F0900000000000000" pitchFamily="50" charset="-128"/>
              </a:rPr>
              <a:t>氏</a:t>
            </a:r>
            <a:r>
              <a:rPr lang="en-US" altLang="ja-JP" sz="3200" dirty="0" smtClean="0">
                <a:latin typeface="AR P丸ゴシック体E" panose="020F0900000000000000" pitchFamily="50" charset="-128"/>
                <a:ea typeface="AR P丸ゴシック体E" panose="020F0900000000000000" pitchFamily="50" charset="-128"/>
              </a:rPr>
              <a:t/>
            </a:r>
            <a:br>
              <a:rPr lang="en-US" altLang="ja-JP" sz="3200" dirty="0" smtClean="0">
                <a:latin typeface="AR P丸ゴシック体E" panose="020F0900000000000000" pitchFamily="50" charset="-128"/>
                <a:ea typeface="AR P丸ゴシック体E" panose="020F0900000000000000" pitchFamily="50" charset="-128"/>
              </a:rPr>
            </a:br>
            <a:r>
              <a:rPr lang="ja-JP" altLang="en-US" sz="3200" dirty="0" smtClean="0">
                <a:latin typeface="AR P丸ゴシック体E" panose="020F0900000000000000" pitchFamily="50" charset="-128"/>
                <a:ea typeface="AR P丸ゴシック体E" panose="020F0900000000000000" pitchFamily="50" charset="-128"/>
              </a:rPr>
              <a:t>・</a:t>
            </a:r>
            <a:r>
              <a:rPr lang="ja-JP" altLang="en-US" sz="3200" dirty="0">
                <a:latin typeface="AR P丸ゴシック体E" panose="020F0900000000000000" pitchFamily="50" charset="-128"/>
                <a:ea typeface="AR P丸ゴシック体E" panose="020F0900000000000000" pitchFamily="50" charset="-128"/>
              </a:rPr>
              <a:t>マップ</a:t>
            </a:r>
            <a:r>
              <a:rPr lang="ja-JP" altLang="en-US" sz="3200" dirty="0" smtClean="0">
                <a:latin typeface="AR P丸ゴシック体E" panose="020F0900000000000000" pitchFamily="50" charset="-128"/>
                <a:ea typeface="AR P丸ゴシック体E" panose="020F0900000000000000" pitchFamily="50" charset="-128"/>
              </a:rPr>
              <a:t>を作ってくれた</a:t>
            </a:r>
            <a:r>
              <a:rPr lang="en-US" altLang="ja-JP" sz="3200" dirty="0" smtClean="0">
                <a:latin typeface="AR P丸ゴシック体E" panose="020F0900000000000000" pitchFamily="50" charset="-128"/>
                <a:ea typeface="AR P丸ゴシック体E" panose="020F0900000000000000" pitchFamily="50" charset="-128"/>
              </a:rPr>
              <a:t>M</a:t>
            </a:r>
            <a:r>
              <a:rPr lang="ja-JP" altLang="en-US" sz="3200" dirty="0" smtClean="0">
                <a:latin typeface="AR P丸ゴシック体E" panose="020F0900000000000000" pitchFamily="50" charset="-128"/>
                <a:ea typeface="AR P丸ゴシック体E" panose="020F0900000000000000" pitchFamily="50" charset="-128"/>
              </a:rPr>
              <a:t>氏</a:t>
            </a:r>
            <a:r>
              <a:rPr kumimoji="1" lang="en-US" altLang="ja-JP" sz="3200" dirty="0" smtClean="0"/>
              <a:t/>
            </a:r>
            <a:br>
              <a:rPr kumimoji="1" lang="en-US" altLang="ja-JP" sz="3200" dirty="0" smtClean="0"/>
            </a:br>
            <a:r>
              <a:rPr lang="ja-JP" altLang="en-US" sz="3200" dirty="0" smtClean="0">
                <a:latin typeface="AR P丸ゴシック体E" panose="020F0900000000000000" pitchFamily="50" charset="-128"/>
                <a:ea typeface="AR P丸ゴシック体E" panose="020F0900000000000000" pitchFamily="50" charset="-128"/>
              </a:rPr>
              <a:t>・</a:t>
            </a:r>
            <a:r>
              <a:rPr lang="en-US" altLang="ja-JP" sz="3200" dirty="0" err="1" smtClean="0">
                <a:latin typeface="AR P丸ゴシック体E" panose="020F0900000000000000" pitchFamily="50" charset="-128"/>
                <a:ea typeface="AR P丸ゴシック体E" panose="020F0900000000000000" pitchFamily="50" charset="-128"/>
              </a:rPr>
              <a:t>pygame</a:t>
            </a:r>
            <a:r>
              <a:rPr lang="ja-JP" altLang="en-US" sz="3200" dirty="0" smtClean="0">
                <a:latin typeface="AR P丸ゴシック体E" panose="020F0900000000000000" pitchFamily="50" charset="-128"/>
                <a:ea typeface="AR P丸ゴシック体E" panose="020F0900000000000000" pitchFamily="50" charset="-128"/>
              </a:rPr>
              <a:t>と</a:t>
            </a:r>
            <a:r>
              <a:rPr lang="en-US" altLang="ja-JP" sz="3200" dirty="0" err="1" smtClean="0">
                <a:latin typeface="AR P丸ゴシック体E" panose="020F0900000000000000" pitchFamily="50" charset="-128"/>
                <a:ea typeface="AR P丸ゴシック体E" panose="020F0900000000000000" pitchFamily="50" charset="-128"/>
              </a:rPr>
              <a:t>pygame</a:t>
            </a:r>
            <a:r>
              <a:rPr lang="en-US" altLang="ja-JP" sz="3200" dirty="0" smtClean="0">
                <a:latin typeface="AR P丸ゴシック体E" panose="020F0900000000000000" pitchFamily="50" charset="-128"/>
                <a:ea typeface="AR P丸ゴシック体E" panose="020F0900000000000000" pitchFamily="50" charset="-128"/>
              </a:rPr>
              <a:t> </a:t>
            </a:r>
            <a:r>
              <a:rPr lang="en-US" altLang="ja-JP" sz="3200" dirty="0" smtClean="0">
                <a:latin typeface="AR P丸ゴシック体E" panose="020F0900000000000000" pitchFamily="50" charset="-128"/>
                <a:ea typeface="AR P丸ゴシック体E" panose="020F0900000000000000" pitchFamily="50" charset="-128"/>
              </a:rPr>
              <a:t>zero</a:t>
            </a:r>
            <a:br>
              <a:rPr lang="en-US" altLang="ja-JP" sz="3200" dirty="0" smtClean="0">
                <a:latin typeface="AR P丸ゴシック体E" panose="020F0900000000000000" pitchFamily="50" charset="-128"/>
                <a:ea typeface="AR P丸ゴシック体E" panose="020F0900000000000000" pitchFamily="50" charset="-128"/>
              </a:rPr>
            </a:br>
            <a:r>
              <a:rPr lang="ja-JP" altLang="en-US" sz="3200" dirty="0" smtClean="0">
                <a:latin typeface="AR P丸ゴシック体E" panose="020F0900000000000000" pitchFamily="50" charset="-128"/>
                <a:ea typeface="AR P丸ゴシック体E" panose="020F0900000000000000" pitchFamily="50" charset="-128"/>
              </a:rPr>
              <a:t>・</a:t>
            </a:r>
            <a:r>
              <a:rPr lang="en-US" altLang="ja-JP" sz="3200" dirty="0" err="1" smtClean="0">
                <a:latin typeface="AR P丸ゴシック体E" panose="020F0900000000000000" pitchFamily="50" charset="-128"/>
                <a:ea typeface="AR P丸ゴシック体E" panose="020F0900000000000000" pitchFamily="50" charset="-128"/>
              </a:rPr>
              <a:t>VScode</a:t>
            </a:r>
            <a:r>
              <a:rPr lang="ja-JP" altLang="en-US" sz="3200" dirty="0" smtClean="0">
                <a:latin typeface="AR P丸ゴシック体E" panose="020F0900000000000000" pitchFamily="50" charset="-128"/>
                <a:ea typeface="AR P丸ゴシック体E" panose="020F0900000000000000" pitchFamily="50" charset="-128"/>
              </a:rPr>
              <a:t>と拡張機能</a:t>
            </a:r>
            <a:r>
              <a:rPr lang="en-US" altLang="ja-JP" sz="3200" dirty="0" smtClean="0">
                <a:latin typeface="AR P丸ゴシック体E" panose="020F0900000000000000" pitchFamily="50" charset="-128"/>
                <a:ea typeface="AR P丸ゴシック体E" panose="020F0900000000000000" pitchFamily="50" charset="-128"/>
              </a:rPr>
              <a:t>Python</a:t>
            </a:r>
            <a:endParaRPr kumimoji="1" lang="ja-JP" altLang="en-US" sz="3200" dirty="0"/>
          </a:p>
        </p:txBody>
      </p:sp>
      <p:sp>
        <p:nvSpPr>
          <p:cNvPr id="2" name="正方形/長方形 1"/>
          <p:cNvSpPr/>
          <p:nvPr/>
        </p:nvSpPr>
        <p:spPr>
          <a:xfrm>
            <a:off x="796579" y="389319"/>
            <a:ext cx="10023230" cy="1200329"/>
          </a:xfrm>
          <a:prstGeom prst="rect">
            <a:avLst/>
          </a:prstGeom>
        </p:spPr>
        <p:txBody>
          <a:bodyPr wrap="square">
            <a:spAutoFit/>
          </a:bodyPr>
          <a:lstStyle/>
          <a:p>
            <a:pPr algn="ctr"/>
            <a:r>
              <a:rPr kumimoji="1" lang="ja-JP" altLang="en-US" sz="3600" dirty="0" smtClean="0">
                <a:solidFill>
                  <a:schemeClr val="bg1"/>
                </a:solidFill>
                <a:latin typeface="AR Pゴシック体S" panose="020B0A00000000000000" pitchFamily="50" charset="-128"/>
                <a:ea typeface="AR Pゴシック体S" panose="020B0A00000000000000" pitchFamily="50" charset="-128"/>
              </a:rPr>
              <a:t>参照、参考</a:t>
            </a:r>
            <a:r>
              <a:rPr kumimoji="1" lang="ja-JP" altLang="en-US" sz="3600" dirty="0" smtClean="0">
                <a:solidFill>
                  <a:schemeClr val="bg1"/>
                </a:solidFill>
                <a:latin typeface="AR Pゴシック体S" panose="020B0A00000000000000" pitchFamily="50" charset="-128"/>
                <a:ea typeface="AR Pゴシック体S" panose="020B0A00000000000000" pitchFamily="50" charset="-128"/>
              </a:rPr>
              <a:t>や</a:t>
            </a:r>
            <a:endParaRPr kumimoji="1" lang="en-US" altLang="ja-JP" sz="3600" dirty="0" smtClean="0">
              <a:solidFill>
                <a:schemeClr val="bg1"/>
              </a:solidFill>
              <a:latin typeface="AR Pゴシック体S" panose="020B0A00000000000000" pitchFamily="50" charset="-128"/>
              <a:ea typeface="AR Pゴシック体S" panose="020B0A00000000000000" pitchFamily="50" charset="-128"/>
            </a:endParaRPr>
          </a:p>
          <a:p>
            <a:pPr algn="ctr"/>
            <a:r>
              <a:rPr kumimoji="1" lang="ja-JP" altLang="en-US" sz="3600" dirty="0" smtClean="0">
                <a:solidFill>
                  <a:schemeClr val="bg1"/>
                </a:solidFill>
                <a:latin typeface="AR Pゴシック体S" panose="020B0A00000000000000" pitchFamily="50" charset="-128"/>
                <a:ea typeface="AR Pゴシック体S" panose="020B0A00000000000000" pitchFamily="50" charset="-128"/>
              </a:rPr>
              <a:t>その他書かねばならないこと</a:t>
            </a:r>
            <a:endParaRPr lang="ja-JP" altLang="en-US" sz="3600" dirty="0">
              <a:solidFill>
                <a:schemeClr val="bg1"/>
              </a:solidFill>
              <a:latin typeface="AR Pゴシック体S" panose="020B0A00000000000000" pitchFamily="50" charset="-128"/>
              <a:ea typeface="AR Pゴシック体S" panose="020B0A00000000000000" pitchFamily="50" charset="-128"/>
            </a:endParaRPr>
          </a:p>
        </p:txBody>
      </p:sp>
      <p:sp>
        <p:nvSpPr>
          <p:cNvPr id="5" name="サブタイトル 4"/>
          <p:cNvSpPr>
            <a:spLocks noGrp="1"/>
          </p:cNvSpPr>
          <p:nvPr>
            <p:ph type="subTitle" idx="1"/>
          </p:nvPr>
        </p:nvSpPr>
        <p:spPr>
          <a:xfrm>
            <a:off x="9082803" y="5655204"/>
            <a:ext cx="3819381" cy="861420"/>
          </a:xfrm>
        </p:spPr>
        <p:txBody>
          <a:bodyPr/>
          <a:lstStyle/>
          <a:p>
            <a:endParaRPr kumimoji="1" lang="ja-JP" altLang="en-US" dirty="0"/>
          </a:p>
        </p:txBody>
      </p:sp>
    </p:spTree>
    <p:extLst>
      <p:ext uri="{BB962C8B-B14F-4D97-AF65-F5344CB8AC3E}">
        <p14:creationId xmlns:p14="http://schemas.microsoft.com/office/powerpoint/2010/main" val="2292793902"/>
      </p:ext>
    </p:extLst>
  </p:cSld>
  <p:clrMapOvr>
    <a:masterClrMapping/>
  </p:clrMapOvr>
  <mc:AlternateContent xmlns:mc="http://schemas.openxmlformats.org/markup-compatibility/2006" xmlns:p14="http://schemas.microsoft.com/office/powerpoint/2010/main">
    <mc:Choice Requires="p14">
      <p:transition spd="slow" p14:dur="2000" advTm="783"/>
    </mc:Choice>
    <mc:Fallback xmlns="">
      <p:transition spd="slow" advTm="78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6567448" y="2798339"/>
            <a:ext cx="6096000" cy="1323439"/>
          </a:xfrm>
          <a:prstGeom prst="rect">
            <a:avLst/>
          </a:prstGeom>
        </p:spPr>
        <p:txBody>
          <a:bodyPr>
            <a:spAutoFit/>
          </a:bodyPr>
          <a:lstStyle/>
          <a:p>
            <a:r>
              <a:rPr lang="en-US" altLang="ja-JP" sz="4000" dirty="0">
                <a:solidFill>
                  <a:schemeClr val="bg1"/>
                </a:solidFill>
                <a:latin typeface="AR P丸ゴシック体E" panose="020F0900000000000000" pitchFamily="50" charset="-128"/>
                <a:ea typeface="AR P丸ゴシック体E" panose="020F0900000000000000" pitchFamily="50" charset="-128"/>
              </a:rPr>
              <a:t>‐</a:t>
            </a:r>
            <a:r>
              <a:rPr lang="ja-JP" altLang="en-US" sz="4000" dirty="0" smtClean="0">
                <a:solidFill>
                  <a:schemeClr val="bg1"/>
                </a:solidFill>
                <a:latin typeface="AR P丸ゴシック体E" panose="020F0900000000000000" pitchFamily="50" charset="-128"/>
                <a:ea typeface="AR P丸ゴシック体E" panose="020F0900000000000000" pitchFamily="50" charset="-128"/>
              </a:rPr>
              <a:t>移動という機能</a:t>
            </a:r>
            <a:endParaRPr lang="en-US" altLang="ja-JP" sz="4000" dirty="0" smtClean="0">
              <a:solidFill>
                <a:schemeClr val="bg1"/>
              </a:solidFill>
              <a:latin typeface="AR P丸ゴシック体E" panose="020F0900000000000000" pitchFamily="50" charset="-128"/>
              <a:ea typeface="AR P丸ゴシック体E" panose="020F0900000000000000" pitchFamily="50" charset="-128"/>
            </a:endParaRPr>
          </a:p>
          <a:p>
            <a:r>
              <a:rPr lang="en-US" altLang="ja-JP" sz="4000" dirty="0">
                <a:solidFill>
                  <a:schemeClr val="bg1"/>
                </a:solidFill>
                <a:latin typeface="AR P丸ゴシック体E" panose="020F0900000000000000" pitchFamily="50" charset="-128"/>
                <a:ea typeface="AR P丸ゴシック体E" panose="020F0900000000000000" pitchFamily="50" charset="-128"/>
              </a:rPr>
              <a:t>‐</a:t>
            </a:r>
            <a:r>
              <a:rPr lang="ja-JP" altLang="en-US" sz="4000" dirty="0" smtClean="0">
                <a:solidFill>
                  <a:schemeClr val="bg1"/>
                </a:solidFill>
                <a:latin typeface="AR P丸ゴシック体E" panose="020F0900000000000000" pitchFamily="50" charset="-128"/>
                <a:ea typeface="AR P丸ゴシック体E" panose="020F0900000000000000" pitchFamily="50" charset="-128"/>
              </a:rPr>
              <a:t>クラス</a:t>
            </a:r>
            <a:endParaRPr lang="en-US" altLang="zh-TW" sz="4000" dirty="0" smtClean="0">
              <a:solidFill>
                <a:schemeClr val="bg1"/>
              </a:solidFill>
              <a:latin typeface="AR P丸ゴシック体E" panose="020F0900000000000000" pitchFamily="50" charset="-128"/>
              <a:ea typeface="AR P丸ゴシック体E" panose="020F0900000000000000" pitchFamily="50" charset="-128"/>
            </a:endParaRPr>
          </a:p>
        </p:txBody>
      </p:sp>
      <p:sp>
        <p:nvSpPr>
          <p:cNvPr id="9" name="正方形/長方形 8"/>
          <p:cNvSpPr/>
          <p:nvPr/>
        </p:nvSpPr>
        <p:spPr>
          <a:xfrm>
            <a:off x="1766763" y="2856017"/>
            <a:ext cx="3545901" cy="2554545"/>
          </a:xfrm>
          <a:prstGeom prst="rect">
            <a:avLst/>
          </a:prstGeom>
        </p:spPr>
        <p:txBody>
          <a:bodyPr wrap="square">
            <a:spAutoFit/>
          </a:bodyPr>
          <a:lstStyle/>
          <a:p>
            <a:r>
              <a:rPr lang="en-US" altLang="ja-JP" sz="4000" dirty="0">
                <a:solidFill>
                  <a:schemeClr val="bg1"/>
                </a:solidFill>
                <a:latin typeface="AR P丸ゴシック体E" panose="020F0900000000000000" pitchFamily="50" charset="-128"/>
                <a:ea typeface="AR P丸ゴシック体E" panose="020F0900000000000000" pitchFamily="50" charset="-128"/>
              </a:rPr>
              <a:t>‐</a:t>
            </a:r>
            <a:r>
              <a:rPr lang="ja-JP" altLang="en-US" sz="4000" dirty="0" smtClean="0">
                <a:solidFill>
                  <a:schemeClr val="bg1"/>
                </a:solidFill>
                <a:latin typeface="AR P丸ゴシック体E" panose="020F0900000000000000" pitchFamily="50" charset="-128"/>
                <a:ea typeface="AR P丸ゴシック体E" panose="020F0900000000000000" pitchFamily="50" charset="-128"/>
              </a:rPr>
              <a:t>ゲーム概要</a:t>
            </a:r>
            <a:endParaRPr lang="en-US" altLang="ja-JP" sz="4000" dirty="0">
              <a:solidFill>
                <a:schemeClr val="bg1"/>
              </a:solidFill>
              <a:latin typeface="AR P丸ゴシック体E" panose="020F0900000000000000" pitchFamily="50" charset="-128"/>
              <a:ea typeface="AR P丸ゴシック体E" panose="020F0900000000000000" pitchFamily="50" charset="-128"/>
            </a:endParaRPr>
          </a:p>
          <a:p>
            <a:r>
              <a:rPr lang="en-US" altLang="ja-JP" sz="4000" dirty="0">
                <a:solidFill>
                  <a:schemeClr val="bg1"/>
                </a:solidFill>
                <a:latin typeface="AR P丸ゴシック体E" panose="020F0900000000000000" pitchFamily="50" charset="-128"/>
                <a:ea typeface="AR P丸ゴシック体E" panose="020F0900000000000000" pitchFamily="50" charset="-128"/>
              </a:rPr>
              <a:t>‐</a:t>
            </a:r>
            <a:r>
              <a:rPr lang="ja-JP" altLang="en-US" sz="4000" dirty="0" smtClean="0">
                <a:solidFill>
                  <a:schemeClr val="bg1"/>
                </a:solidFill>
                <a:latin typeface="AR P丸ゴシック体E" panose="020F0900000000000000" pitchFamily="50" charset="-128"/>
                <a:ea typeface="AR P丸ゴシック体E" panose="020F0900000000000000" pitchFamily="50" charset="-128"/>
              </a:rPr>
              <a:t>攻撃、移動</a:t>
            </a:r>
            <a:endParaRPr lang="en-US" altLang="ja-JP" sz="4000" dirty="0">
              <a:solidFill>
                <a:schemeClr val="bg1"/>
              </a:solidFill>
              <a:latin typeface="AR P丸ゴシック体E" panose="020F0900000000000000" pitchFamily="50" charset="-128"/>
              <a:ea typeface="AR P丸ゴシック体E" panose="020F0900000000000000" pitchFamily="50" charset="-128"/>
            </a:endParaRPr>
          </a:p>
          <a:p>
            <a:r>
              <a:rPr lang="en-US" altLang="ja-JP" sz="4000" dirty="0">
                <a:solidFill>
                  <a:schemeClr val="bg1"/>
                </a:solidFill>
                <a:latin typeface="AR P丸ゴシック体E" panose="020F0900000000000000" pitchFamily="50" charset="-128"/>
                <a:ea typeface="AR P丸ゴシック体E" panose="020F0900000000000000" pitchFamily="50" charset="-128"/>
              </a:rPr>
              <a:t>‐</a:t>
            </a:r>
            <a:r>
              <a:rPr lang="ja-JP" altLang="en-US" sz="4000" dirty="0" smtClean="0">
                <a:solidFill>
                  <a:schemeClr val="bg1"/>
                </a:solidFill>
                <a:latin typeface="AR P丸ゴシック体E" panose="020F0900000000000000" pitchFamily="50" charset="-128"/>
                <a:ea typeface="AR P丸ゴシック体E" panose="020F0900000000000000" pitchFamily="50" charset="-128"/>
              </a:rPr>
              <a:t>撃ち合って</a:t>
            </a:r>
            <a:endParaRPr lang="en-US" altLang="ja-JP" sz="4000" dirty="0">
              <a:solidFill>
                <a:schemeClr val="bg1"/>
              </a:solidFill>
              <a:latin typeface="AR P丸ゴシック体E" panose="020F0900000000000000" pitchFamily="50" charset="-128"/>
              <a:ea typeface="AR P丸ゴシック体E" panose="020F0900000000000000" pitchFamily="50" charset="-128"/>
            </a:endParaRPr>
          </a:p>
          <a:p>
            <a:r>
              <a:rPr lang="en-US" altLang="ja-JP" sz="4000" dirty="0">
                <a:solidFill>
                  <a:schemeClr val="bg1"/>
                </a:solidFill>
                <a:latin typeface="AR P丸ゴシック体E" panose="020F0900000000000000" pitchFamily="50" charset="-128"/>
                <a:ea typeface="AR P丸ゴシック体E" panose="020F0900000000000000" pitchFamily="50" charset="-128"/>
              </a:rPr>
              <a:t>‐</a:t>
            </a:r>
            <a:r>
              <a:rPr lang="ja-JP" altLang="en-US" sz="4000" dirty="0" smtClean="0">
                <a:solidFill>
                  <a:schemeClr val="bg1"/>
                </a:solidFill>
                <a:latin typeface="AR P丸ゴシック体E" panose="020F0900000000000000" pitchFamily="50" charset="-128"/>
                <a:ea typeface="AR P丸ゴシック体E" panose="020F0900000000000000" pitchFamily="50" charset="-128"/>
              </a:rPr>
              <a:t>その他</a:t>
            </a:r>
            <a:endParaRPr lang="en-US" altLang="ja-JP" sz="4000" dirty="0">
              <a:solidFill>
                <a:schemeClr val="bg1"/>
              </a:solidFill>
              <a:latin typeface="AR P丸ゴシック体E" panose="020F0900000000000000" pitchFamily="50" charset="-128"/>
              <a:ea typeface="AR P丸ゴシック体E" panose="020F0900000000000000" pitchFamily="50" charset="-128"/>
            </a:endParaRPr>
          </a:p>
        </p:txBody>
      </p:sp>
      <p:sp>
        <p:nvSpPr>
          <p:cNvPr id="10" name="タイトル 9"/>
          <p:cNvSpPr>
            <a:spLocks noGrp="1"/>
          </p:cNvSpPr>
          <p:nvPr>
            <p:ph type="ctrTitle"/>
          </p:nvPr>
        </p:nvSpPr>
        <p:spPr>
          <a:xfrm>
            <a:off x="1766763" y="1875009"/>
            <a:ext cx="4267437" cy="981008"/>
          </a:xfrm>
        </p:spPr>
        <p:txBody>
          <a:bodyPr/>
          <a:lstStyle/>
          <a:p>
            <a:r>
              <a:rPr lang="ja-JP" altLang="en-US" dirty="0">
                <a:solidFill>
                  <a:schemeClr val="bg1"/>
                </a:solidFill>
                <a:latin typeface="AR P丸ゴシック体E" panose="020F0900000000000000" pitchFamily="50" charset="-128"/>
                <a:ea typeface="AR P丸ゴシック体E" panose="020F0900000000000000" pitchFamily="50" charset="-128"/>
              </a:rPr>
              <a:t>ゲーム</a:t>
            </a:r>
            <a:r>
              <a:rPr lang="ja-JP" altLang="en-US" dirty="0" smtClean="0">
                <a:solidFill>
                  <a:schemeClr val="bg1"/>
                </a:solidFill>
                <a:latin typeface="AR P丸ゴシック体E" panose="020F0900000000000000" pitchFamily="50" charset="-128"/>
                <a:ea typeface="AR P丸ゴシック体E" panose="020F0900000000000000" pitchFamily="50" charset="-128"/>
              </a:rPr>
              <a:t>内容</a:t>
            </a:r>
            <a:endParaRPr kumimoji="1" lang="ja-JP" altLang="en-US" sz="6000" dirty="0">
              <a:latin typeface="AR P丸ゴシック体E" panose="020F0900000000000000" pitchFamily="50" charset="-128"/>
              <a:ea typeface="AR P丸ゴシック体E" panose="020F0900000000000000" pitchFamily="50" charset="-128"/>
            </a:endParaRPr>
          </a:p>
        </p:txBody>
      </p:sp>
      <p:sp>
        <p:nvSpPr>
          <p:cNvPr id="13" name="サブタイトル 12"/>
          <p:cNvSpPr>
            <a:spLocks noGrp="1"/>
          </p:cNvSpPr>
          <p:nvPr>
            <p:ph type="subTitle" idx="1"/>
          </p:nvPr>
        </p:nvSpPr>
        <p:spPr>
          <a:xfrm>
            <a:off x="10935622" y="6053328"/>
            <a:ext cx="719565" cy="298704"/>
          </a:xfrm>
        </p:spPr>
        <p:txBody>
          <a:bodyPr>
            <a:normAutofit fontScale="92500" lnSpcReduction="20000"/>
          </a:bodyPr>
          <a:lstStyle/>
          <a:p>
            <a:endParaRPr kumimoji="1" lang="ja-JP" altLang="en-US" dirty="0"/>
          </a:p>
        </p:txBody>
      </p:sp>
      <p:sp>
        <p:nvSpPr>
          <p:cNvPr id="14" name="正方形/長方形 13"/>
          <p:cNvSpPr/>
          <p:nvPr/>
        </p:nvSpPr>
        <p:spPr>
          <a:xfrm>
            <a:off x="6567448" y="1875009"/>
            <a:ext cx="6096000" cy="923330"/>
          </a:xfrm>
          <a:prstGeom prst="rect">
            <a:avLst/>
          </a:prstGeom>
        </p:spPr>
        <p:txBody>
          <a:bodyPr>
            <a:spAutoFit/>
          </a:bodyPr>
          <a:lstStyle/>
          <a:p>
            <a:r>
              <a:rPr lang="zh-TW" altLang="en-US" sz="5400" dirty="0">
                <a:solidFill>
                  <a:schemeClr val="bg1"/>
                </a:solidFill>
                <a:latin typeface="AR P丸ゴシック体E" panose="020F0900000000000000" pitchFamily="50" charset="-128"/>
                <a:ea typeface="AR P丸ゴシック体E" panose="020F0900000000000000" pitchFamily="50" charset="-128"/>
              </a:rPr>
              <a:t>制作</a:t>
            </a:r>
            <a:r>
              <a:rPr lang="zh-TW" altLang="en-US" sz="5400" dirty="0" smtClean="0">
                <a:solidFill>
                  <a:schemeClr val="bg1"/>
                </a:solidFill>
                <a:latin typeface="AR P丸ゴシック体E" panose="020F0900000000000000" pitchFamily="50" charset="-128"/>
                <a:ea typeface="AR P丸ゴシック体E" panose="020F0900000000000000" pitchFamily="50" charset="-128"/>
              </a:rPr>
              <a:t>過程</a:t>
            </a:r>
            <a:endParaRPr lang="en-US" altLang="zh-TW" sz="5400" dirty="0" smtClean="0">
              <a:solidFill>
                <a:schemeClr val="bg1"/>
              </a:solidFill>
              <a:latin typeface="AR P丸ゴシック体E" panose="020F0900000000000000" pitchFamily="50" charset="-128"/>
              <a:ea typeface="AR P丸ゴシック体E" panose="020F0900000000000000" pitchFamily="50" charset="-128"/>
            </a:endParaRPr>
          </a:p>
        </p:txBody>
      </p:sp>
      <p:sp>
        <p:nvSpPr>
          <p:cNvPr id="15" name="正方形/長方形 14"/>
          <p:cNvSpPr/>
          <p:nvPr/>
        </p:nvSpPr>
        <p:spPr>
          <a:xfrm>
            <a:off x="6567448" y="4892731"/>
            <a:ext cx="1972015" cy="1323439"/>
          </a:xfrm>
          <a:prstGeom prst="rect">
            <a:avLst/>
          </a:prstGeom>
        </p:spPr>
        <p:txBody>
          <a:bodyPr wrap="none">
            <a:spAutoFit/>
          </a:bodyPr>
          <a:lstStyle/>
          <a:p>
            <a:r>
              <a:rPr lang="en-US" altLang="ja-JP" sz="4000" dirty="0">
                <a:solidFill>
                  <a:schemeClr val="bg1"/>
                </a:solidFill>
                <a:latin typeface="AR P丸ゴシック体E" panose="020F0900000000000000" pitchFamily="50" charset="-128"/>
                <a:ea typeface="AR P丸ゴシック体E" panose="020F0900000000000000" pitchFamily="50" charset="-128"/>
              </a:rPr>
              <a:t>‐</a:t>
            </a:r>
            <a:r>
              <a:rPr lang="ja-JP" altLang="en-US" sz="4000" dirty="0" smtClean="0">
                <a:solidFill>
                  <a:schemeClr val="bg1"/>
                </a:solidFill>
                <a:latin typeface="AR P丸ゴシック体E" panose="020F0900000000000000" pitchFamily="50" charset="-128"/>
                <a:ea typeface="AR P丸ゴシック体E" panose="020F0900000000000000" pitchFamily="50" charset="-128"/>
              </a:rPr>
              <a:t>感想</a:t>
            </a:r>
            <a:endParaRPr lang="en-US" altLang="ja-JP" sz="4000" dirty="0" smtClean="0">
              <a:solidFill>
                <a:schemeClr val="bg1"/>
              </a:solidFill>
              <a:latin typeface="AR P丸ゴシック体E" panose="020F0900000000000000" pitchFamily="50" charset="-128"/>
              <a:ea typeface="AR P丸ゴシック体E" panose="020F0900000000000000" pitchFamily="50" charset="-128"/>
            </a:endParaRPr>
          </a:p>
          <a:p>
            <a:r>
              <a:rPr lang="en-US" altLang="ja-JP" sz="4000" dirty="0" smtClean="0">
                <a:solidFill>
                  <a:schemeClr val="bg1"/>
                </a:solidFill>
                <a:latin typeface="AR P丸ゴシック体E" panose="020F0900000000000000" pitchFamily="50" charset="-128"/>
                <a:ea typeface="AR P丸ゴシック体E" panose="020F0900000000000000" pitchFamily="50" charset="-128"/>
              </a:rPr>
              <a:t>‐</a:t>
            </a:r>
            <a:r>
              <a:rPr lang="ja-JP" altLang="en-US" sz="4000">
                <a:solidFill>
                  <a:schemeClr val="bg1"/>
                </a:solidFill>
                <a:latin typeface="AR P丸ゴシック体E" panose="020F0900000000000000" pitchFamily="50" charset="-128"/>
                <a:ea typeface="AR P丸ゴシック体E" panose="020F0900000000000000" pitchFamily="50" charset="-128"/>
              </a:rPr>
              <a:t>参考</a:t>
            </a:r>
            <a:r>
              <a:rPr lang="ja-JP" altLang="en-US" sz="4000" smtClean="0">
                <a:solidFill>
                  <a:schemeClr val="bg1"/>
                </a:solidFill>
                <a:latin typeface="AR P丸ゴシック体E" panose="020F0900000000000000" pitchFamily="50" charset="-128"/>
                <a:ea typeface="AR P丸ゴシック体E" panose="020F0900000000000000" pitchFamily="50" charset="-128"/>
              </a:rPr>
              <a:t>等</a:t>
            </a:r>
            <a:endParaRPr lang="zh-TW" altLang="en-US" sz="4000" dirty="0">
              <a:solidFill>
                <a:schemeClr val="bg1"/>
              </a:solidFill>
              <a:latin typeface="AR P丸ゴシック体E" panose="020F0900000000000000" pitchFamily="50" charset="-128"/>
              <a:ea typeface="AR P丸ゴシック体E" panose="020F0900000000000000" pitchFamily="50" charset="-128"/>
            </a:endParaRPr>
          </a:p>
        </p:txBody>
      </p:sp>
      <p:sp>
        <p:nvSpPr>
          <p:cNvPr id="16" name="正方形/長方形 15"/>
          <p:cNvSpPr/>
          <p:nvPr/>
        </p:nvSpPr>
        <p:spPr>
          <a:xfrm>
            <a:off x="6567448" y="4033198"/>
            <a:ext cx="1569660" cy="923330"/>
          </a:xfrm>
          <a:prstGeom prst="rect">
            <a:avLst/>
          </a:prstGeom>
        </p:spPr>
        <p:txBody>
          <a:bodyPr wrap="none">
            <a:spAutoFit/>
          </a:bodyPr>
          <a:lstStyle/>
          <a:p>
            <a:r>
              <a:rPr lang="zh-TW" altLang="en-US" sz="5400" dirty="0">
                <a:solidFill>
                  <a:schemeClr val="bg1"/>
                </a:solidFill>
                <a:latin typeface="AR P丸ゴシック体E" panose="020F0900000000000000" pitchFamily="50" charset="-128"/>
                <a:ea typeface="AR P丸ゴシック体E" panose="020F0900000000000000" pitchFamily="50" charset="-128"/>
              </a:rPr>
              <a:t>感想</a:t>
            </a:r>
            <a:endParaRPr lang="en-US" altLang="zh-TW" sz="5400" dirty="0">
              <a:solidFill>
                <a:schemeClr val="bg1"/>
              </a:solidFill>
              <a:latin typeface="AR P丸ゴシック体E" panose="020F0900000000000000" pitchFamily="50" charset="-128"/>
              <a:ea typeface="AR P丸ゴシック体E" panose="020F0900000000000000" pitchFamily="50" charset="-128"/>
            </a:endParaRPr>
          </a:p>
        </p:txBody>
      </p:sp>
      <p:sp>
        <p:nvSpPr>
          <p:cNvPr id="18" name="タイトル 9"/>
          <p:cNvSpPr txBox="1">
            <a:spLocks/>
          </p:cNvSpPr>
          <p:nvPr/>
        </p:nvSpPr>
        <p:spPr bwMode="gray">
          <a:xfrm>
            <a:off x="423082" y="530352"/>
            <a:ext cx="11043493" cy="1337126"/>
          </a:xfrm>
          <a:prstGeom prst="rect">
            <a:avLst/>
          </a:prstGeom>
        </p:spPr>
        <p:txBody>
          <a:bodyPr vert="horz" lIns="91440" tIns="45720" rIns="91440" bIns="45720" rtlCol="0" anchor="b">
            <a:noAutofit/>
          </a:bodyPr>
          <a:lstStyle>
            <a:lvl1pPr algn="l" defTabSz="457200" rtl="0" eaLnBrk="1" latinLnBrk="0" hangingPunct="1">
              <a:spcBef>
                <a:spcPct val="0"/>
              </a:spcBef>
              <a:buNone/>
              <a:defRPr kumimoji="1" sz="54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sz="8000" dirty="0" smtClean="0">
                <a:latin typeface="AR悠々ゴシック体E" panose="040B0909000000000000" pitchFamily="49" charset="-128"/>
                <a:ea typeface="AR悠々ゴシック体E" panose="040B0909000000000000" pitchFamily="49" charset="-128"/>
              </a:rPr>
              <a:t>流れ</a:t>
            </a:r>
            <a:endParaRPr lang="en-US" altLang="ja-JP" sz="8000" dirty="0" smtClean="0">
              <a:latin typeface="AR悠々ゴシック体E" panose="040B0909000000000000" pitchFamily="49" charset="-128"/>
              <a:ea typeface="AR悠々ゴシック体E" panose="040B0909000000000000" pitchFamily="49" charset="-128"/>
            </a:endParaRPr>
          </a:p>
        </p:txBody>
      </p:sp>
    </p:spTree>
    <p:extLst>
      <p:ext uri="{BB962C8B-B14F-4D97-AF65-F5344CB8AC3E}">
        <p14:creationId xmlns:p14="http://schemas.microsoft.com/office/powerpoint/2010/main" val="3758387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5346" y="2266220"/>
            <a:ext cx="4586654" cy="4591779"/>
          </a:xfrm>
          <a:prstGeom prst="rect">
            <a:avLst/>
          </a:prstGeom>
        </p:spPr>
      </p:pic>
      <p:sp>
        <p:nvSpPr>
          <p:cNvPr id="2" name="タイトル 1"/>
          <p:cNvSpPr>
            <a:spLocks noGrp="1"/>
          </p:cNvSpPr>
          <p:nvPr>
            <p:ph type="title"/>
          </p:nvPr>
        </p:nvSpPr>
        <p:spPr/>
        <p:txBody>
          <a:bodyPr/>
          <a:lstStyle/>
          <a:p>
            <a:pPr algn="ctr"/>
            <a:r>
              <a:rPr kumimoji="1" lang="ja-JP" altLang="en-US" sz="7200" dirty="0" smtClean="0">
                <a:latin typeface="AR Pゴシック体S" panose="020B0A00000000000000" pitchFamily="50" charset="-128"/>
                <a:ea typeface="AR Pゴシック体S" panose="020B0A00000000000000" pitchFamily="50" charset="-128"/>
              </a:rPr>
              <a:t>ゲーム概要</a:t>
            </a:r>
            <a:endParaRPr kumimoji="1" lang="ja-JP" altLang="en-US" sz="7200" dirty="0">
              <a:latin typeface="AR Pゴシック体S" panose="020B0A00000000000000" pitchFamily="50" charset="-128"/>
              <a:ea typeface="AR Pゴシック体S" panose="020B0A00000000000000" pitchFamily="50" charset="-128"/>
            </a:endParaRPr>
          </a:p>
        </p:txBody>
      </p:sp>
      <p:sp>
        <p:nvSpPr>
          <p:cNvPr id="9" name="コンテンツ プレースホルダー 8"/>
          <p:cNvSpPr>
            <a:spLocks noGrp="1"/>
          </p:cNvSpPr>
          <p:nvPr>
            <p:ph idx="1"/>
          </p:nvPr>
        </p:nvSpPr>
        <p:spPr>
          <a:xfrm>
            <a:off x="270648" y="2345127"/>
            <a:ext cx="10530023" cy="1317869"/>
          </a:xfrm>
        </p:spPr>
        <p:txBody>
          <a:bodyPr/>
          <a:lstStyle/>
          <a:p>
            <a:r>
              <a:rPr kumimoji="1" lang="ja-JP" altLang="en-US" sz="3200" dirty="0" smtClean="0">
                <a:latin typeface="AR P丸ゴシック体E" panose="020F0900000000000000" pitchFamily="50" charset="-128"/>
                <a:ea typeface="AR P丸ゴシック体E" panose="020F0900000000000000" pitchFamily="50" charset="-128"/>
              </a:rPr>
              <a:t>敵と味方で撃ち合って殲滅しあうゲーム</a:t>
            </a:r>
            <a:endParaRPr kumimoji="1" lang="en-US" altLang="ja-JP" sz="3200" dirty="0" smtClean="0">
              <a:latin typeface="AR P丸ゴシック体E" panose="020F0900000000000000" pitchFamily="50" charset="-128"/>
              <a:ea typeface="AR P丸ゴシック体E" panose="020F0900000000000000" pitchFamily="50" charset="-128"/>
            </a:endParaRPr>
          </a:p>
          <a:p>
            <a:endParaRPr lang="en-US" altLang="ja-JP" sz="3200" dirty="0">
              <a:latin typeface="AR P丸ゴシック体E" panose="020F0900000000000000" pitchFamily="50" charset="-128"/>
              <a:ea typeface="AR P丸ゴシック体E" panose="020F0900000000000000" pitchFamily="50" charset="-128"/>
            </a:endParaRPr>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54" y="2886269"/>
            <a:ext cx="4614291" cy="3335473"/>
          </a:xfrm>
          <a:prstGeom prst="rect">
            <a:avLst/>
          </a:prstGeom>
        </p:spPr>
      </p:pic>
      <p:sp>
        <p:nvSpPr>
          <p:cNvPr id="10" name="正方形/長方形 9"/>
          <p:cNvSpPr/>
          <p:nvPr/>
        </p:nvSpPr>
        <p:spPr>
          <a:xfrm>
            <a:off x="-148265" y="5445015"/>
            <a:ext cx="8964135" cy="1569660"/>
          </a:xfrm>
          <a:prstGeom prst="rect">
            <a:avLst/>
          </a:prstGeom>
        </p:spPr>
        <p:txBody>
          <a:bodyPr wrap="square">
            <a:spAutoFit/>
          </a:bodyPr>
          <a:lstStyle/>
          <a:p>
            <a:r>
              <a:rPr lang="ja-JP" altLang="en-US" sz="9600" dirty="0">
                <a:latin typeface="Blackoak Std" panose="04050907060602020202" pitchFamily="82" charset="0"/>
                <a:ea typeface="AR P教科書体M" panose="03000600000000000000" pitchFamily="66" charset="-128"/>
              </a:rPr>
              <a:t>ラブ</a:t>
            </a:r>
            <a:r>
              <a:rPr lang="en-US" altLang="ja-JP" sz="9600" dirty="0">
                <a:latin typeface="Blackoak Std" panose="04050907060602020202" pitchFamily="82" charset="0"/>
                <a:ea typeface="AR P教科書体M" panose="03000600000000000000" pitchFamily="66" charset="-128"/>
              </a:rPr>
              <a:t>&amp;</a:t>
            </a:r>
            <a:r>
              <a:rPr lang="ja-JP" altLang="en-US" sz="9600" dirty="0">
                <a:latin typeface="Blackoak Std" panose="04050907060602020202" pitchFamily="82" charset="0"/>
                <a:ea typeface="AR P教科書体M" panose="03000600000000000000" pitchFamily="66" charset="-128"/>
              </a:rPr>
              <a:t>ピース</a:t>
            </a:r>
          </a:p>
        </p:txBody>
      </p:sp>
    </p:spTree>
    <p:custDataLst>
      <p:tags r:id="rId1"/>
    </p:custDataLst>
    <p:extLst>
      <p:ext uri="{BB962C8B-B14F-4D97-AF65-F5344CB8AC3E}">
        <p14:creationId xmlns:p14="http://schemas.microsoft.com/office/powerpoint/2010/main" val="3472952605"/>
      </p:ext>
    </p:extLst>
  </p:cSld>
  <p:clrMapOvr>
    <a:masterClrMapping/>
  </p:clrMapOvr>
  <mc:AlternateContent xmlns:mc="http://schemas.openxmlformats.org/markup-compatibility/2006" xmlns:p14="http://schemas.microsoft.com/office/powerpoint/2010/main">
    <mc:Choice Requires="p14">
      <p:transition spd="slow" p14:dur="2000" advTm="11147"/>
    </mc:Choice>
    <mc:Fallback xmlns="">
      <p:transition spd="slow" advTm="11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7200" dirty="0">
                <a:latin typeface="AR Pゴシック体S" panose="020B0A00000000000000" pitchFamily="50" charset="-128"/>
                <a:ea typeface="AR Pゴシック体S" panose="020B0A00000000000000" pitchFamily="50" charset="-128"/>
              </a:rPr>
              <a:t>選択して移動、攻撃</a:t>
            </a:r>
            <a:r>
              <a:rPr lang="ja-JP" altLang="en-US" dirty="0"/>
              <a:t/>
            </a:r>
            <a:br>
              <a:rPr lang="ja-JP" altLang="en-US" dirty="0"/>
            </a:br>
            <a:endParaRPr kumimoji="1" lang="ja-JP" altLang="en-US"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658" y="3245639"/>
            <a:ext cx="666665" cy="666665"/>
          </a:xfrm>
          <a:prstGeom prst="rect">
            <a:avLst/>
          </a:prstGeom>
        </p:spPr>
      </p:pic>
      <p:sp>
        <p:nvSpPr>
          <p:cNvPr id="6" name="コンテンツ プレースホルダー 5"/>
          <p:cNvSpPr>
            <a:spLocks noGrp="1"/>
          </p:cNvSpPr>
          <p:nvPr>
            <p:ph idx="1"/>
          </p:nvPr>
        </p:nvSpPr>
        <p:spPr>
          <a:xfrm>
            <a:off x="1286840" y="2436446"/>
            <a:ext cx="9888183" cy="4421554"/>
          </a:xfrm>
        </p:spPr>
        <p:txBody>
          <a:bodyPr>
            <a:normAutofit/>
          </a:bodyPr>
          <a:lstStyle/>
          <a:p>
            <a:r>
              <a:rPr lang="ja-JP" altLang="en-US" sz="4000" dirty="0" smtClean="0">
                <a:latin typeface="AR P丸ゴシック体E" panose="020F0900000000000000" pitchFamily="50" charset="-128"/>
                <a:ea typeface="AR P丸ゴシック体E" panose="020F0900000000000000" pitchFamily="50" charset="-128"/>
              </a:rPr>
              <a:t>クリック</a:t>
            </a:r>
            <a:r>
              <a:rPr lang="ja-JP" altLang="en-US" sz="4000" dirty="0">
                <a:latin typeface="AR P丸ゴシック体E" panose="020F0900000000000000" pitchFamily="50" charset="-128"/>
                <a:ea typeface="AR P丸ゴシック体E" panose="020F0900000000000000" pitchFamily="50" charset="-128"/>
              </a:rPr>
              <a:t>して</a:t>
            </a:r>
            <a:r>
              <a:rPr lang="ja-JP" altLang="en-US" sz="4000" dirty="0" smtClean="0">
                <a:latin typeface="AR P丸ゴシック体E" panose="020F0900000000000000" pitchFamily="50" charset="-128"/>
                <a:ea typeface="AR P丸ゴシック体E" panose="020F0900000000000000" pitchFamily="50" charset="-128"/>
              </a:rPr>
              <a:t>選択</a:t>
            </a:r>
            <a:endParaRPr lang="en-US" altLang="ja-JP" sz="4000" dirty="0">
              <a:latin typeface="AR P丸ゴシック体E" panose="020F0900000000000000" pitchFamily="50" charset="-128"/>
              <a:ea typeface="AR P丸ゴシック体E" panose="020F0900000000000000" pitchFamily="50" charset="-128"/>
            </a:endParaRPr>
          </a:p>
          <a:p>
            <a:pPr marL="0" indent="0">
              <a:buNone/>
            </a:pPr>
            <a:endParaRPr lang="en-US" altLang="ja-JP" sz="4000" dirty="0">
              <a:latin typeface="AR P丸ゴシック体E" panose="020F0900000000000000" pitchFamily="50" charset="-128"/>
              <a:ea typeface="AR P丸ゴシック体E" panose="020F0900000000000000" pitchFamily="50" charset="-128"/>
            </a:endParaRPr>
          </a:p>
          <a:p>
            <a:r>
              <a:rPr lang="ja-JP" altLang="en-US" sz="4000" dirty="0" smtClean="0">
                <a:latin typeface="AR P丸ゴシック体E" panose="020F0900000000000000" pitchFamily="50" charset="-128"/>
                <a:ea typeface="AR P丸ゴシック体E" panose="020F0900000000000000" pitchFamily="50" charset="-128"/>
              </a:rPr>
              <a:t>選択したら</a:t>
            </a:r>
            <a:r>
              <a:rPr lang="ja-JP" altLang="en-US" sz="4000" dirty="0">
                <a:latin typeface="AR P丸ゴシック体E" panose="020F0900000000000000" pitchFamily="50" charset="-128"/>
                <a:ea typeface="AR P丸ゴシック体E" panose="020F0900000000000000" pitchFamily="50" charset="-128"/>
              </a:rPr>
              <a:t>  </a:t>
            </a:r>
            <a:endParaRPr kumimoji="1" lang="ja-JP" altLang="en-US" sz="4000" dirty="0"/>
          </a:p>
        </p:txBody>
      </p:sp>
      <p:sp>
        <p:nvSpPr>
          <p:cNvPr id="7" name="正方形/長方形 6"/>
          <p:cNvSpPr/>
          <p:nvPr/>
        </p:nvSpPr>
        <p:spPr>
          <a:xfrm>
            <a:off x="1090909" y="4536804"/>
            <a:ext cx="6096000" cy="369332"/>
          </a:xfrm>
          <a:prstGeom prst="rect">
            <a:avLst/>
          </a:prstGeom>
        </p:spPr>
        <p:txBody>
          <a:bodyPr>
            <a:spAutoFit/>
          </a:bodyPr>
          <a:lstStyle/>
          <a:p>
            <a:r>
              <a:rPr lang="ja-JP" altLang="en-US" dirty="0"/>
              <a:t>　</a:t>
            </a:r>
            <a:r>
              <a:rPr lang="ja-JP" altLang="en-US" dirty="0" smtClean="0">
                <a:latin typeface="AR P丸ゴシック体E" panose="020F0900000000000000" pitchFamily="50" charset="-128"/>
                <a:ea typeface="AR P丸ゴシック体E" panose="020F0900000000000000" pitchFamily="50" charset="-128"/>
              </a:rPr>
              <a:t>右</a:t>
            </a:r>
            <a:r>
              <a:rPr lang="ja-JP" altLang="en-US" dirty="0">
                <a:latin typeface="AR P丸ゴシック体E" panose="020F0900000000000000" pitchFamily="50" charset="-128"/>
                <a:ea typeface="AR P丸ゴシック体E" panose="020F0900000000000000" pitchFamily="50" charset="-128"/>
              </a:rPr>
              <a:t>クリックで</a:t>
            </a:r>
            <a:r>
              <a:rPr lang="ja-JP" altLang="en-US" dirty="0" smtClean="0">
                <a:latin typeface="AR P丸ゴシック体E" panose="020F0900000000000000" pitchFamily="50" charset="-128"/>
                <a:ea typeface="AR P丸ゴシック体E" panose="020F0900000000000000" pitchFamily="50" charset="-128"/>
              </a:rPr>
              <a:t>移動　　　　　　　左</a:t>
            </a:r>
            <a:r>
              <a:rPr lang="ja-JP" altLang="en-US" dirty="0">
                <a:latin typeface="AR P丸ゴシック体E" panose="020F0900000000000000" pitchFamily="50" charset="-128"/>
                <a:ea typeface="AR P丸ゴシック体E" panose="020F0900000000000000" pitchFamily="50" charset="-128"/>
              </a:rPr>
              <a:t>クリックで攻撃</a:t>
            </a:r>
          </a:p>
        </p:txBody>
      </p:sp>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4500" y="3102768"/>
            <a:ext cx="1000000" cy="952380"/>
          </a:xfrm>
          <a:prstGeom prst="rect">
            <a:avLst/>
          </a:prstGeom>
        </p:spPr>
      </p:pic>
      <p:pic>
        <p:nvPicPr>
          <p:cNvPr id="10" name="図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8828" y="3245626"/>
            <a:ext cx="666665" cy="666665"/>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2160" y="3102768"/>
            <a:ext cx="1000000" cy="952380"/>
          </a:xfrm>
          <a:prstGeom prst="rect">
            <a:avLst/>
          </a:prstGeom>
        </p:spPr>
      </p:pic>
      <p:pic>
        <p:nvPicPr>
          <p:cNvPr id="4" name="mm">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8"/>
          <a:stretch>
            <a:fillRect/>
          </a:stretch>
        </p:blipFill>
        <p:spPr>
          <a:xfrm>
            <a:off x="6369167" y="4533900"/>
            <a:ext cx="11884270" cy="2324100"/>
          </a:xfrm>
          <a:prstGeom prst="rect">
            <a:avLst/>
          </a:prstGeom>
        </p:spPr>
      </p:pic>
      <p:sp>
        <p:nvSpPr>
          <p:cNvPr id="3" name="正方形/長方形 2"/>
          <p:cNvSpPr/>
          <p:nvPr/>
        </p:nvSpPr>
        <p:spPr>
          <a:xfrm>
            <a:off x="6298194" y="2368463"/>
            <a:ext cx="6096000" cy="369332"/>
          </a:xfrm>
          <a:prstGeom prst="rect">
            <a:avLst/>
          </a:prstGeom>
        </p:spPr>
        <p:txBody>
          <a:bodyPr>
            <a:spAutoFit/>
          </a:bodyPr>
          <a:lstStyle/>
          <a:p>
            <a:endParaRPr lang="en-US" altLang="ja-JP" b="0" dirty="0">
              <a:solidFill>
                <a:srgbClr val="D4D4D4"/>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005445849"/>
      </p:ext>
    </p:extLst>
  </p:cSld>
  <p:clrMapOvr>
    <a:masterClrMapping/>
  </p:clrMapOvr>
  <mc:AlternateContent xmlns:mc="http://schemas.openxmlformats.org/markup-compatibility/2006" xmlns:p14="http://schemas.microsoft.com/office/powerpoint/2010/main">
    <mc:Choice Requires="p14">
      <p:transition spd="slow" p14:dur="2000" advTm="17582"/>
    </mc:Choice>
    <mc:Fallback xmlns="">
      <p:transition spd="slow" advTm="17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
                                        <p:tgtEl>
                                          <p:spTgt spid="11"/>
                                        </p:tgtEl>
                                      </p:cBhvr>
                                    </p:animEffect>
                                    <p:set>
                                      <p:cBhvr>
                                        <p:cTn id="17" dur="1" fill="hold">
                                          <p:stCondLst>
                                            <p:cond delay="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path" presetSubtype="0" fill="hold" nodeType="clickEffect">
                                  <p:stCondLst>
                                    <p:cond delay="0"/>
                                  </p:stCondLst>
                                  <p:childTnLst>
                                    <p:animMotion origin="layout" path="M 0 0 L 0 0.25 E" pathEditMode="relative" ptsTypes="">
                                      <p:cBhvr>
                                        <p:cTn id="21" dur="1000" fill="hold"/>
                                        <p:tgtEl>
                                          <p:spTgt spid="5"/>
                                        </p:tgtEl>
                                        <p:attrNameLst>
                                          <p:attrName>ppt_x</p:attrName>
                                          <p:attrName>ppt_y</p:attrName>
                                        </p:attrNameLst>
                                      </p:cBhvr>
                                    </p:animMotion>
                                  </p:childTnLst>
                                </p:cTn>
                              </p:par>
                              <p:par>
                                <p:cTn id="22" presetID="10" presetClass="exit" presetSubtype="0" fill="hold" nodeType="withEffect">
                                  <p:stCondLst>
                                    <p:cond delay="0"/>
                                  </p:stCondLst>
                                  <p:childTnLst>
                                    <p:animEffect transition="out" filter="fade">
                                      <p:cBhvr>
                                        <p:cTn id="23" dur="100"/>
                                        <p:tgtEl>
                                          <p:spTgt spid="8"/>
                                        </p:tgtEl>
                                      </p:cBhvr>
                                    </p:animEffect>
                                    <p:set>
                                      <p:cBhvr>
                                        <p:cTn id="24" dur="1" fill="hold">
                                          <p:stCondLst>
                                            <p:cond delay="99"/>
                                          </p:stCondLst>
                                        </p:cTn>
                                        <p:tgtEl>
                                          <p:spTgt spid="8"/>
                                        </p:tgtEl>
                                        <p:attrNameLst>
                                          <p:attrName>style.visibility</p:attrName>
                                        </p:attrNameLst>
                                      </p:cBhvr>
                                      <p:to>
                                        <p:strVal val="hidden"/>
                                      </p:to>
                                    </p:set>
                                  </p:childTnLst>
                                </p:cTn>
                              </p:par>
                            </p:childTnLst>
                          </p:cTn>
                        </p:par>
                        <p:par>
                          <p:cTn id="25" fill="hold">
                            <p:stCondLst>
                              <p:cond delay="1000"/>
                            </p:stCondLst>
                            <p:childTnLst>
                              <p:par>
                                <p:cTn id="26" presetID="42" presetClass="path" presetSubtype="0" fill="hold" nodeType="afterEffect">
                                  <p:stCondLst>
                                    <p:cond delay="0"/>
                                  </p:stCondLst>
                                  <p:childTnLst>
                                    <p:animMotion origin="layout" path="M 3.75E-6 0.25 L 0.23359 0.34167 " pathEditMode="relative" rAng="0" ptsTypes="AA">
                                      <p:cBhvr>
                                        <p:cTn id="27" dur="1000" fill="hold"/>
                                        <p:tgtEl>
                                          <p:spTgt spid="5"/>
                                        </p:tgtEl>
                                        <p:attrNameLst>
                                          <p:attrName>ppt_x</p:attrName>
                                          <p:attrName>ppt_y</p:attrName>
                                        </p:attrNameLst>
                                      </p:cBhvr>
                                      <p:rCtr x="11680" y="4583"/>
                                    </p:animMotion>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4"/>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afterEffect">
                                  <p:stCondLst>
                                    <p:cond delay="0"/>
                                  </p:stCondLst>
                                  <p:childTnLst>
                                    <p:cmd type="call" cmd="togglePause">
                                      <p:cBhvr>
                                        <p:cTn id="32" dur="1" fill="hold"/>
                                        <p:tgtEl>
                                          <p:spTgt spid="4"/>
                                        </p:tgtEl>
                                      </p:cBhvr>
                                    </p:cmd>
                                  </p:childTnLst>
                                </p:cTn>
                              </p:par>
                            </p:childTnLst>
                          </p:cTn>
                        </p:par>
                      </p:childTnLst>
                    </p:cTn>
                  </p:par>
                </p:childTnLst>
              </p:cTn>
              <p:nextCondLst>
                <p:cond evt="onClick" delay="0">
                  <p:tgtEl>
                    <p:spTgt spid="4"/>
                  </p:tgtEl>
                </p:cond>
              </p:nextCondLst>
            </p:seq>
            <p:video>
              <p:cMediaNode vol="80000">
                <p:cTn id="33" fill="hold" display="0">
                  <p:stCondLst>
                    <p:cond delay="indefinite"/>
                  </p:stCondLst>
                </p:cTn>
                <p:tgtEl>
                  <p:spTgt spid="4"/>
                </p:tgtEl>
              </p:cMediaNode>
            </p:video>
          </p:childTnLst>
        </p:cTn>
      </p:par>
    </p:tnLst>
  </p:timing>
  <p:extLst>
    <p:ext uri="{E180D4A7-C9FB-4DFB-919C-405C955672EB}">
      <p14:showEvtLst xmlns:p14="http://schemas.microsoft.com/office/powerpoint/2010/main">
        <p14:playEvt time="7134" objId="4"/>
        <p14:triggerEvt type="onClick" time="7134" objId="4"/>
        <p14:stopEvt time="16780" objId="4"/>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7200" dirty="0" smtClean="0">
                <a:latin typeface="AR Pゴシック体S" panose="020B0A00000000000000" pitchFamily="50" charset="-128"/>
                <a:ea typeface="AR Pゴシック体S" panose="020B0A00000000000000" pitchFamily="50" charset="-128"/>
              </a:rPr>
              <a:t>撃ち合うと</a:t>
            </a:r>
            <a:r>
              <a:rPr kumimoji="1" lang="en-US" altLang="ja-JP" sz="7200" dirty="0" smtClean="0">
                <a:latin typeface="AR Pゴシック体S" panose="020B0A00000000000000" pitchFamily="50" charset="-128"/>
                <a:ea typeface="AR Pゴシック体S" panose="020B0A00000000000000" pitchFamily="50" charset="-128"/>
              </a:rPr>
              <a:t>…</a:t>
            </a:r>
            <a:endParaRPr kumimoji="1" lang="ja-JP" altLang="en-US" sz="7200" dirty="0">
              <a:latin typeface="AR Pゴシック体S" panose="020B0A00000000000000" pitchFamily="50" charset="-128"/>
              <a:ea typeface="AR Pゴシック体S" panose="020B0A00000000000000" pitchFamily="50" charset="-128"/>
            </a:endParaRPr>
          </a:p>
        </p:txBody>
      </p:sp>
      <p:sp>
        <p:nvSpPr>
          <p:cNvPr id="3" name="コンテンツ プレースホルダー 2"/>
          <p:cNvSpPr>
            <a:spLocks noGrp="1"/>
          </p:cNvSpPr>
          <p:nvPr>
            <p:ph idx="1"/>
          </p:nvPr>
        </p:nvSpPr>
        <p:spPr>
          <a:xfrm>
            <a:off x="587829" y="2461985"/>
            <a:ext cx="8761413" cy="3416300"/>
          </a:xfrm>
        </p:spPr>
        <p:txBody>
          <a:bodyPr>
            <a:normAutofit/>
          </a:bodyPr>
          <a:lstStyle/>
          <a:p>
            <a:r>
              <a:rPr kumimoji="1" lang="ja-JP" altLang="en-US" sz="4000" dirty="0" smtClean="0">
                <a:latin typeface="AR P丸ゴシック体E" panose="020F0900000000000000" pitchFamily="50" charset="-128"/>
                <a:ea typeface="AR P丸ゴシック体E" panose="020F0900000000000000" pitchFamily="50" charset="-128"/>
              </a:rPr>
              <a:t>弾が</a:t>
            </a:r>
            <a:r>
              <a:rPr lang="ja-JP" altLang="en-US" sz="4000" dirty="0">
                <a:latin typeface="AR P丸ゴシック体E" panose="020F0900000000000000" pitchFamily="50" charset="-128"/>
                <a:ea typeface="AR P丸ゴシック体E" panose="020F0900000000000000" pitchFamily="50" charset="-128"/>
              </a:rPr>
              <a:t>当</a:t>
            </a:r>
            <a:r>
              <a:rPr lang="ja-JP" altLang="en-US" sz="4000" dirty="0" smtClean="0">
                <a:latin typeface="AR P丸ゴシック体E" panose="020F0900000000000000" pitchFamily="50" charset="-128"/>
                <a:ea typeface="AR P丸ゴシック体E" panose="020F0900000000000000" pitchFamily="50" charset="-128"/>
              </a:rPr>
              <a:t>たると兵数が減る</a:t>
            </a:r>
            <a:r>
              <a:rPr lang="en-US" altLang="ja-JP" sz="4000" dirty="0" smtClean="0">
                <a:latin typeface="AR P丸ゴシック体E" panose="020F0900000000000000" pitchFamily="50" charset="-128"/>
                <a:ea typeface="AR P丸ゴシック体E" panose="020F0900000000000000" pitchFamily="50" charset="-128"/>
              </a:rPr>
              <a:t>!!</a:t>
            </a:r>
          </a:p>
          <a:p>
            <a:endParaRPr kumimoji="1" lang="en-US" altLang="ja-JP" sz="4000" dirty="0">
              <a:latin typeface="AR P丸ゴシック体E" panose="020F0900000000000000" pitchFamily="50" charset="-128"/>
              <a:ea typeface="AR P丸ゴシック体E" panose="020F0900000000000000" pitchFamily="50" charset="-128"/>
            </a:endParaRPr>
          </a:p>
          <a:p>
            <a:endParaRPr lang="en-US" altLang="ja-JP" sz="4000" dirty="0" smtClean="0">
              <a:latin typeface="AR P丸ゴシック体E" panose="020F0900000000000000" pitchFamily="50" charset="-128"/>
              <a:ea typeface="AR P丸ゴシック体E" panose="020F0900000000000000" pitchFamily="50" charset="-128"/>
            </a:endParaRPr>
          </a:p>
          <a:p>
            <a:r>
              <a:rPr lang="ja-JP" altLang="en-US" sz="4000" dirty="0" smtClean="0">
                <a:latin typeface="AR P丸ゴシック体E" panose="020F0900000000000000" pitchFamily="50" charset="-128"/>
                <a:ea typeface="AR P丸ゴシック体E" panose="020F0900000000000000" pitchFamily="50" charset="-128"/>
              </a:rPr>
              <a:t>士気</a:t>
            </a:r>
            <a:r>
              <a:rPr lang="ja-JP" altLang="en-US" sz="4000" dirty="0" smtClean="0">
                <a:latin typeface="AR P丸ゴシック体E" panose="020F0900000000000000" pitchFamily="50" charset="-128"/>
                <a:ea typeface="AR P丸ゴシック体E" panose="020F0900000000000000" pitchFamily="50" charset="-128"/>
              </a:rPr>
              <a:t>も</a:t>
            </a:r>
            <a:r>
              <a:rPr lang="ja-JP" altLang="en-US" sz="4000" dirty="0">
                <a:latin typeface="AR P丸ゴシック体E" panose="020F0900000000000000" pitchFamily="50" charset="-128"/>
                <a:ea typeface="AR P丸ゴシック体E" panose="020F0900000000000000" pitchFamily="50" charset="-128"/>
              </a:rPr>
              <a:t>減</a:t>
            </a:r>
            <a:r>
              <a:rPr lang="ja-JP" altLang="en-US" sz="4000" dirty="0" smtClean="0">
                <a:latin typeface="AR P丸ゴシック体E" panose="020F0900000000000000" pitchFamily="50" charset="-128"/>
                <a:ea typeface="AR P丸ゴシック体E" panose="020F0900000000000000" pitchFamily="50" charset="-128"/>
              </a:rPr>
              <a:t>る</a:t>
            </a:r>
            <a:endParaRPr kumimoji="1" lang="ja-JP" altLang="en-US" sz="4000" dirty="0">
              <a:latin typeface="AR P丸ゴシック体E" panose="020F0900000000000000" pitchFamily="50" charset="-128"/>
              <a:ea typeface="AR P丸ゴシック体E" panose="020F0900000000000000"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4513" y="4674280"/>
            <a:ext cx="6187487" cy="2174256"/>
          </a:xfrm>
          <a:prstGeom prst="rect">
            <a:avLst/>
          </a:prstGeom>
        </p:spPr>
      </p:pic>
      <p:sp>
        <p:nvSpPr>
          <p:cNvPr id="6" name="正方形/長方形 5"/>
          <p:cNvSpPr/>
          <p:nvPr/>
        </p:nvSpPr>
        <p:spPr>
          <a:xfrm>
            <a:off x="1014338" y="3184377"/>
            <a:ext cx="4864845" cy="1015663"/>
          </a:xfrm>
          <a:prstGeom prst="rect">
            <a:avLst/>
          </a:prstGeom>
        </p:spPr>
        <p:txBody>
          <a:bodyPr wrap="square">
            <a:spAutoFit/>
          </a:bodyPr>
          <a:lstStyle/>
          <a:p>
            <a:r>
              <a:rPr lang="ja-JP" altLang="en-US" sz="2000" dirty="0" smtClean="0">
                <a:latin typeface="AR P丸ゴシック体E" panose="020F0900000000000000" pitchFamily="50" charset="-128"/>
                <a:ea typeface="AR P丸ゴシック体E" panose="020F0900000000000000" pitchFamily="50" charset="-128"/>
              </a:rPr>
              <a:t>うまい感じに当たらないと</a:t>
            </a:r>
            <a:r>
              <a:rPr lang="ja-JP" altLang="en-US" sz="2000" dirty="0">
                <a:latin typeface="AR P丸ゴシック体E" panose="020F0900000000000000" pitchFamily="50" charset="-128"/>
                <a:ea typeface="AR P丸ゴシック体E" panose="020F0900000000000000" pitchFamily="50" charset="-128"/>
              </a:rPr>
              <a:t>減りません</a:t>
            </a:r>
            <a:r>
              <a:rPr lang="en-US" altLang="ja-JP" sz="2000" dirty="0" smtClean="0">
                <a:latin typeface="AR P丸ゴシック体E" panose="020F0900000000000000" pitchFamily="50" charset="-128"/>
                <a:ea typeface="AR P丸ゴシック体E" panose="020F0900000000000000" pitchFamily="50" charset="-128"/>
              </a:rPr>
              <a:t/>
            </a:r>
            <a:br>
              <a:rPr lang="en-US" altLang="ja-JP" sz="2000" dirty="0" smtClean="0">
                <a:latin typeface="AR P丸ゴシック体E" panose="020F0900000000000000" pitchFamily="50" charset="-128"/>
                <a:ea typeface="AR P丸ゴシック体E" panose="020F0900000000000000" pitchFamily="50" charset="-128"/>
              </a:rPr>
            </a:br>
            <a:r>
              <a:rPr lang="en-US" altLang="ja-JP" sz="2000" dirty="0" smtClean="0">
                <a:latin typeface="AR P丸ゴシック体E" panose="020F0900000000000000" pitchFamily="50" charset="-128"/>
                <a:ea typeface="AR P丸ゴシック体E" panose="020F0900000000000000" pitchFamily="50" charset="-128"/>
              </a:rPr>
              <a:t>0</a:t>
            </a:r>
            <a:r>
              <a:rPr lang="ja-JP" altLang="en-US" sz="2000" dirty="0" smtClean="0">
                <a:latin typeface="AR P丸ゴシック体E" panose="020F0900000000000000" pitchFamily="50" charset="-128"/>
                <a:ea typeface="AR P丸ゴシック体E" panose="020F0900000000000000" pitchFamily="50" charset="-128"/>
              </a:rPr>
              <a:t>になると部隊が壊滅</a:t>
            </a:r>
            <a:r>
              <a:rPr lang="ja-JP" altLang="en-US" sz="2000" dirty="0" smtClean="0">
                <a:latin typeface="AR P丸ゴシック体E" panose="020F0900000000000000" pitchFamily="50" charset="-128"/>
                <a:ea typeface="AR P丸ゴシック体E" panose="020F0900000000000000" pitchFamily="50" charset="-128"/>
              </a:rPr>
              <a:t>します</a:t>
            </a:r>
            <a:endParaRPr lang="en-US" altLang="ja-JP" sz="2000" dirty="0" smtClean="0">
              <a:latin typeface="AR P丸ゴシック体E" panose="020F0900000000000000" pitchFamily="50" charset="-128"/>
              <a:ea typeface="AR P丸ゴシック体E" panose="020F0900000000000000" pitchFamily="50" charset="-128"/>
            </a:endParaRPr>
          </a:p>
          <a:p>
            <a:r>
              <a:rPr lang="ja-JP" altLang="en-US" sz="2000" dirty="0" smtClean="0">
                <a:latin typeface="AR P丸ゴシック体E" panose="020F0900000000000000" pitchFamily="50" charset="-128"/>
                <a:ea typeface="AR P丸ゴシック体E" panose="020F0900000000000000" pitchFamily="50" charset="-128"/>
              </a:rPr>
              <a:t>また、敵も味方も撃たれたら撃ち返します</a:t>
            </a:r>
            <a:endParaRPr lang="ja-JP" altLang="en-US" sz="2000" dirty="0">
              <a:latin typeface="AR P丸ゴシック体E" panose="020F0900000000000000" pitchFamily="50" charset="-128"/>
              <a:ea typeface="AR P丸ゴシック体E" panose="020F0900000000000000" pitchFamily="50" charset="-128"/>
            </a:endParaRPr>
          </a:p>
        </p:txBody>
      </p:sp>
      <p:sp>
        <p:nvSpPr>
          <p:cNvPr id="7" name="正方形/長方形 6"/>
          <p:cNvSpPr/>
          <p:nvPr/>
        </p:nvSpPr>
        <p:spPr>
          <a:xfrm>
            <a:off x="889010" y="5335562"/>
            <a:ext cx="5115503" cy="400110"/>
          </a:xfrm>
          <a:prstGeom prst="rect">
            <a:avLst/>
          </a:prstGeom>
        </p:spPr>
        <p:txBody>
          <a:bodyPr wrap="none">
            <a:spAutoFit/>
          </a:bodyPr>
          <a:lstStyle/>
          <a:p>
            <a:r>
              <a:rPr lang="ja-JP" altLang="en-US" sz="2000" dirty="0" smtClean="0">
                <a:latin typeface="AR P丸ゴシック体E" panose="020F0900000000000000" pitchFamily="50" charset="-128"/>
                <a:ea typeface="AR P丸ゴシック体E" panose="020F0900000000000000" pitchFamily="50" charset="-128"/>
              </a:rPr>
              <a:t>士気が</a:t>
            </a:r>
            <a:r>
              <a:rPr lang="en-US" altLang="ja-JP" sz="2000" dirty="0" smtClean="0">
                <a:latin typeface="AR P丸ゴシック体E" panose="020F0900000000000000" pitchFamily="50" charset="-128"/>
                <a:ea typeface="AR P丸ゴシック体E" panose="020F0900000000000000" pitchFamily="50" charset="-128"/>
              </a:rPr>
              <a:t>0</a:t>
            </a:r>
            <a:r>
              <a:rPr lang="ja-JP" altLang="en-US" sz="2000" dirty="0" smtClean="0">
                <a:latin typeface="AR P丸ゴシック体E" panose="020F0900000000000000" pitchFamily="50" charset="-128"/>
                <a:ea typeface="AR P丸ゴシック体E" panose="020F0900000000000000" pitchFamily="50" charset="-128"/>
              </a:rPr>
              <a:t>になると撤退したり勝手に行動します</a:t>
            </a:r>
            <a:endParaRPr lang="ja-JP" altLang="en-US" sz="2000" dirty="0">
              <a:latin typeface="AR P丸ゴシック体E" panose="020F0900000000000000" pitchFamily="50" charset="-128"/>
              <a:ea typeface="AR P丸ゴシック体E" panose="020F0900000000000000" pitchFamily="50" charset="-128"/>
            </a:endParaRPr>
          </a:p>
        </p:txBody>
      </p:sp>
      <p:sp>
        <p:nvSpPr>
          <p:cNvPr id="11" name="正方形/長方形 10"/>
          <p:cNvSpPr/>
          <p:nvPr/>
        </p:nvSpPr>
        <p:spPr>
          <a:xfrm>
            <a:off x="7354301" y="4387334"/>
            <a:ext cx="3416320" cy="369332"/>
          </a:xfrm>
          <a:prstGeom prst="rect">
            <a:avLst/>
          </a:prstGeom>
        </p:spPr>
        <p:txBody>
          <a:bodyPr wrap="none">
            <a:spAutoFit/>
          </a:bodyPr>
          <a:lstStyle/>
          <a:p>
            <a:r>
              <a:rPr lang="ja-JP" altLang="en-US" dirty="0"/>
              <a:t>部隊</a:t>
            </a:r>
            <a:r>
              <a:rPr lang="ja-JP" altLang="en-US" dirty="0" smtClean="0"/>
              <a:t>を</a:t>
            </a:r>
            <a:r>
              <a:rPr lang="ja-JP" altLang="en-US" dirty="0"/>
              <a:t>クリック</a:t>
            </a:r>
            <a:r>
              <a:rPr lang="ja-JP" altLang="en-US" dirty="0" smtClean="0"/>
              <a:t>すると出てくる</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2461" y="2373512"/>
            <a:ext cx="2619375" cy="1743075"/>
          </a:xfrm>
          <a:prstGeom prst="rect">
            <a:avLst/>
          </a:prstGeom>
        </p:spPr>
      </p:pic>
      <p:sp>
        <p:nvSpPr>
          <p:cNvPr id="8" name="正方形/長方形 7"/>
          <p:cNvSpPr/>
          <p:nvPr/>
        </p:nvSpPr>
        <p:spPr>
          <a:xfrm>
            <a:off x="9612966" y="2234093"/>
            <a:ext cx="1518364" cy="400110"/>
          </a:xfrm>
          <a:prstGeom prst="rect">
            <a:avLst/>
          </a:prstGeom>
        </p:spPr>
        <p:txBody>
          <a:bodyPr wrap="none">
            <a:spAutoFit/>
          </a:bodyPr>
          <a:lstStyle/>
          <a:p>
            <a:r>
              <a:rPr lang="ja-JP" altLang="en-US" sz="2000" spc="600" dirty="0">
                <a:latin typeface="HGS創英角ﾎﾟｯﾌﾟ体" panose="040B0A00000000000000" pitchFamily="50" charset="-128"/>
                <a:ea typeface="HGS創英角ﾎﾟｯﾌﾟ体" panose="040B0A00000000000000" pitchFamily="50" charset="-128"/>
              </a:rPr>
              <a:t>土</a:t>
            </a:r>
            <a:r>
              <a:rPr lang="ja-JP" altLang="en-US" sz="2000" spc="600" dirty="0" smtClean="0">
                <a:latin typeface="HGS創英角ﾎﾟｯﾌﾟ体" panose="040B0A00000000000000" pitchFamily="50" charset="-128"/>
                <a:ea typeface="HGS創英角ﾎﾟｯﾌﾟ体" panose="040B0A00000000000000" pitchFamily="50" charset="-128"/>
              </a:rPr>
              <a:t>に還る</a:t>
            </a:r>
            <a:endParaRPr lang="ja-JP" altLang="en-US" sz="2000" spc="600"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240270303"/>
      </p:ext>
    </p:extLst>
  </p:cSld>
  <p:clrMapOvr>
    <a:masterClrMapping/>
  </p:clrMapOvr>
  <mc:AlternateContent xmlns:mc="http://schemas.openxmlformats.org/markup-compatibility/2006" xmlns:p14="http://schemas.microsoft.com/office/powerpoint/2010/main">
    <mc:Choice Requires="p14">
      <p:transition spd="slow" p14:dur="2000" advTm="17841"/>
    </mc:Choice>
    <mc:Fallback xmlns="">
      <p:transition spd="slow" advTm="178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7200" dirty="0" smtClean="0">
                <a:latin typeface="AR Pゴシック体S" panose="020B0A00000000000000" pitchFamily="50" charset="-128"/>
                <a:ea typeface="AR Pゴシック体S" panose="020B0A00000000000000" pitchFamily="50" charset="-128"/>
              </a:rPr>
              <a:t>その他</a:t>
            </a:r>
            <a:endParaRPr kumimoji="1" lang="ja-JP" altLang="en-US" sz="7200" dirty="0">
              <a:latin typeface="AR Pゴシック体S" panose="020B0A00000000000000" pitchFamily="50" charset="-128"/>
              <a:ea typeface="AR Pゴシック体S" panose="020B0A00000000000000"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0" y="2857500"/>
            <a:ext cx="4000500" cy="4000500"/>
          </a:xfrm>
          <a:prstGeom prst="rect">
            <a:avLst/>
          </a:prstGeom>
        </p:spPr>
      </p:pic>
      <p:sp>
        <p:nvSpPr>
          <p:cNvPr id="6" name="コンテンツ プレースホルダー 5"/>
          <p:cNvSpPr>
            <a:spLocks noGrp="1"/>
          </p:cNvSpPr>
          <p:nvPr>
            <p:ph idx="1"/>
          </p:nvPr>
        </p:nvSpPr>
        <p:spPr>
          <a:xfrm>
            <a:off x="899977" y="2410069"/>
            <a:ext cx="8761413" cy="2216471"/>
          </a:xfrm>
        </p:spPr>
        <p:txBody>
          <a:bodyPr>
            <a:normAutofit/>
          </a:bodyPr>
          <a:lstStyle/>
          <a:p>
            <a:r>
              <a:rPr kumimoji="1" lang="ja-JP" altLang="en-US" sz="4000" dirty="0" smtClean="0">
                <a:latin typeface="AR P丸ゴシック体E" panose="020F0900000000000000" pitchFamily="50" charset="-128"/>
                <a:ea typeface="AR P丸ゴシック体E" panose="020F0900000000000000" pitchFamily="50" charset="-128"/>
              </a:rPr>
              <a:t>地形によって</a:t>
            </a:r>
            <a:r>
              <a:rPr lang="ja-JP" altLang="en-US" sz="4000" dirty="0" smtClean="0">
                <a:latin typeface="AR P丸ゴシック体E" panose="020F0900000000000000" pitchFamily="50" charset="-128"/>
                <a:ea typeface="AR P丸ゴシック体E" panose="020F0900000000000000" pitchFamily="50" charset="-128"/>
              </a:rPr>
              <a:t>いろいろな効果がある</a:t>
            </a:r>
            <a:endParaRPr lang="en-US" altLang="ja-JP" sz="4000" dirty="0" smtClean="0">
              <a:latin typeface="AR P丸ゴシック体E" panose="020F0900000000000000" pitchFamily="50" charset="-128"/>
              <a:ea typeface="AR P丸ゴシック体E" panose="020F0900000000000000" pitchFamily="50" charset="-128"/>
            </a:endParaRPr>
          </a:p>
          <a:p>
            <a:endParaRPr kumimoji="1" lang="en-US" altLang="ja-JP" sz="4000" dirty="0">
              <a:latin typeface="AR P丸ゴシック体E" panose="020F0900000000000000" pitchFamily="50" charset="-128"/>
              <a:ea typeface="AR P丸ゴシック体E" panose="020F0900000000000000" pitchFamily="50" charset="-128"/>
            </a:endParaRPr>
          </a:p>
          <a:p>
            <a:r>
              <a:rPr kumimoji="1" lang="ja-JP" altLang="en-US" sz="4000" dirty="0" smtClean="0">
                <a:latin typeface="AR P丸ゴシック体E" panose="020F0900000000000000" pitchFamily="50" charset="-128"/>
                <a:ea typeface="AR P丸ゴシック体E" panose="020F0900000000000000" pitchFamily="50" charset="-128"/>
              </a:rPr>
              <a:t>時は止めたり速めたりできる</a:t>
            </a:r>
            <a:endParaRPr kumimoji="1" lang="en-US" altLang="ja-JP" sz="4000" dirty="0" smtClean="0">
              <a:latin typeface="AR P丸ゴシック体E" panose="020F0900000000000000" pitchFamily="50" charset="-128"/>
              <a:ea typeface="AR P丸ゴシック体E" panose="020F0900000000000000" pitchFamily="50" charset="-128"/>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4" y="4626540"/>
            <a:ext cx="2381923" cy="2101696"/>
          </a:xfrm>
          <a:prstGeom prst="rect">
            <a:avLst/>
          </a:prstGeom>
        </p:spPr>
      </p:pic>
      <p:sp>
        <p:nvSpPr>
          <p:cNvPr id="8" name="正方形/長方形 7"/>
          <p:cNvSpPr/>
          <p:nvPr/>
        </p:nvSpPr>
        <p:spPr>
          <a:xfrm>
            <a:off x="1028699" y="3099305"/>
            <a:ext cx="7072056" cy="923330"/>
          </a:xfrm>
          <a:prstGeom prst="rect">
            <a:avLst/>
          </a:prstGeom>
        </p:spPr>
        <p:txBody>
          <a:bodyPr wrap="square">
            <a:spAutoFit/>
          </a:bodyPr>
          <a:lstStyle/>
          <a:p>
            <a:r>
              <a:rPr lang="ja-JP" altLang="en-US" dirty="0" smtClean="0"/>
              <a:t>川</a:t>
            </a:r>
            <a:r>
              <a:rPr lang="en-US" altLang="ja-JP" dirty="0" smtClean="0"/>
              <a:t>(</a:t>
            </a:r>
            <a:r>
              <a:rPr lang="ja-JP" altLang="en-US" dirty="0" smtClean="0"/>
              <a:t>水</a:t>
            </a:r>
            <a:r>
              <a:rPr lang="en-US" altLang="ja-JP" dirty="0" smtClean="0"/>
              <a:t>)</a:t>
            </a:r>
            <a:r>
              <a:rPr lang="ja-JP" altLang="en-US" dirty="0" smtClean="0"/>
              <a:t>は</a:t>
            </a:r>
            <a:r>
              <a:rPr lang="ja-JP" altLang="en-US" dirty="0"/>
              <a:t>大幅</a:t>
            </a:r>
            <a:r>
              <a:rPr lang="ja-JP" altLang="en-US" dirty="0" smtClean="0"/>
              <a:t>に</a:t>
            </a:r>
            <a:r>
              <a:rPr lang="ja-JP" altLang="en-US" dirty="0"/>
              <a:t>移動</a:t>
            </a:r>
            <a:r>
              <a:rPr lang="ja-JP" altLang="en-US" dirty="0" smtClean="0"/>
              <a:t>速度がおちたり</a:t>
            </a:r>
            <a:r>
              <a:rPr lang="en-US" altLang="ja-JP" dirty="0" smtClean="0"/>
              <a:t>…</a:t>
            </a:r>
          </a:p>
          <a:p>
            <a:r>
              <a:rPr lang="ja-JP" altLang="en-US" dirty="0" smtClean="0"/>
              <a:t>森</a:t>
            </a:r>
            <a:r>
              <a:rPr lang="en-US" altLang="ja-JP" dirty="0" smtClean="0"/>
              <a:t>(</a:t>
            </a:r>
            <a:r>
              <a:rPr lang="ja-JP" altLang="en-US" dirty="0" smtClean="0"/>
              <a:t>緑</a:t>
            </a:r>
            <a:r>
              <a:rPr lang="en-US" altLang="ja-JP" dirty="0" smtClean="0"/>
              <a:t>)</a:t>
            </a:r>
            <a:r>
              <a:rPr lang="ja-JP" altLang="en-US" dirty="0" smtClean="0"/>
              <a:t>と宅地</a:t>
            </a:r>
            <a:r>
              <a:rPr lang="en-US" altLang="ja-JP" dirty="0" smtClean="0"/>
              <a:t>(</a:t>
            </a:r>
            <a:r>
              <a:rPr lang="ja-JP" altLang="en-US" dirty="0" smtClean="0"/>
              <a:t>灰</a:t>
            </a:r>
            <a:r>
              <a:rPr lang="en-US" altLang="ja-JP" dirty="0" smtClean="0"/>
              <a:t>)</a:t>
            </a:r>
            <a:r>
              <a:rPr lang="ja-JP" altLang="en-US" dirty="0" smtClean="0"/>
              <a:t>は少し</a:t>
            </a:r>
            <a:r>
              <a:rPr lang="ja-JP" altLang="en-US" dirty="0"/>
              <a:t>移動</a:t>
            </a:r>
            <a:r>
              <a:rPr lang="ja-JP" altLang="en-US" dirty="0" smtClean="0"/>
              <a:t>速度が落ちるが防御力はあがったり</a:t>
            </a:r>
            <a:r>
              <a:rPr lang="en-US" altLang="ja-JP" dirty="0" smtClean="0"/>
              <a:t>…</a:t>
            </a:r>
          </a:p>
          <a:p>
            <a:r>
              <a:rPr lang="ja-JP" altLang="en-US" dirty="0" smtClean="0"/>
              <a:t>道路</a:t>
            </a:r>
            <a:r>
              <a:rPr lang="en-US" altLang="ja-JP" dirty="0" smtClean="0"/>
              <a:t>(</a:t>
            </a:r>
            <a:r>
              <a:rPr lang="ja-JP" altLang="en-US" dirty="0" smtClean="0"/>
              <a:t>茶</a:t>
            </a:r>
            <a:r>
              <a:rPr lang="en-US" altLang="ja-JP" dirty="0" smtClean="0"/>
              <a:t>)</a:t>
            </a:r>
            <a:r>
              <a:rPr lang="ja-JP" altLang="en-US" dirty="0" smtClean="0"/>
              <a:t>と鉄道</a:t>
            </a:r>
            <a:r>
              <a:rPr lang="en-US" altLang="ja-JP" dirty="0" smtClean="0"/>
              <a:t>(</a:t>
            </a:r>
            <a:r>
              <a:rPr lang="ja-JP" altLang="en-US" dirty="0" smtClean="0"/>
              <a:t>黒</a:t>
            </a:r>
            <a:r>
              <a:rPr lang="en-US" altLang="ja-JP" dirty="0" smtClean="0"/>
              <a:t>)</a:t>
            </a:r>
            <a:r>
              <a:rPr lang="ja-JP" altLang="en-US" dirty="0" smtClean="0"/>
              <a:t>は移動速度が速くなったり</a:t>
            </a:r>
            <a:r>
              <a:rPr lang="en-US" altLang="ja-JP" dirty="0" smtClean="0"/>
              <a:t>…</a:t>
            </a:r>
            <a:endParaRPr lang="ja-JP" altLang="en-US" dirty="0"/>
          </a:p>
        </p:txBody>
      </p:sp>
      <p:sp>
        <p:nvSpPr>
          <p:cNvPr id="9" name="正方形/長方形 8"/>
          <p:cNvSpPr/>
          <p:nvPr/>
        </p:nvSpPr>
        <p:spPr>
          <a:xfrm>
            <a:off x="3891609" y="4728437"/>
            <a:ext cx="4209146" cy="400110"/>
          </a:xfrm>
          <a:prstGeom prst="rect">
            <a:avLst/>
          </a:prstGeom>
        </p:spPr>
        <p:txBody>
          <a:bodyPr wrap="square">
            <a:spAutoFit/>
          </a:bodyPr>
          <a:lstStyle/>
          <a:p>
            <a:r>
              <a:rPr lang="en-US" altLang="ja-JP" sz="2000" dirty="0" smtClean="0">
                <a:latin typeface="AR P丸ゴシック体E" panose="020F0900000000000000" pitchFamily="50" charset="-128"/>
                <a:ea typeface="AR P丸ゴシック体E" panose="020F0900000000000000" pitchFamily="50" charset="-128"/>
              </a:rPr>
              <a:t> </a:t>
            </a:r>
            <a:r>
              <a:rPr lang="ja-JP" altLang="en-US" sz="2000" dirty="0" smtClean="0">
                <a:latin typeface="AR P丸ゴシック体E" panose="020F0900000000000000" pitchFamily="50" charset="-128"/>
                <a:ea typeface="AR P丸ゴシック体E" panose="020F0900000000000000" pitchFamily="50" charset="-128"/>
              </a:rPr>
              <a:t>左から</a:t>
            </a:r>
            <a:r>
              <a:rPr lang="en-US" altLang="ja-JP" sz="2000" dirty="0">
                <a:latin typeface="AR P丸ゴシック体E" panose="020F0900000000000000" pitchFamily="50" charset="-128"/>
                <a:ea typeface="AR P丸ゴシック体E" panose="020F0900000000000000" pitchFamily="50" charset="-128"/>
              </a:rPr>
              <a:t>,0</a:t>
            </a:r>
            <a:r>
              <a:rPr lang="ja-JP" altLang="en-US" sz="2000" dirty="0" smtClean="0">
                <a:latin typeface="AR P丸ゴシック体E" panose="020F0900000000000000" pitchFamily="50" charset="-128"/>
                <a:ea typeface="AR P丸ゴシック体E" panose="020F0900000000000000" pitchFamily="50" charset="-128"/>
              </a:rPr>
              <a:t>速</a:t>
            </a:r>
            <a:r>
              <a:rPr lang="en-US" altLang="ja-JP" sz="2000" dirty="0" smtClean="0">
                <a:latin typeface="AR P丸ゴシック体E" panose="020F0900000000000000" pitchFamily="50" charset="-128"/>
                <a:ea typeface="AR P丸ゴシック体E" panose="020F0900000000000000" pitchFamily="50" charset="-128"/>
              </a:rPr>
              <a:t>,1</a:t>
            </a:r>
            <a:r>
              <a:rPr lang="ja-JP" altLang="en-US" sz="2000" dirty="0" smtClean="0">
                <a:latin typeface="AR P丸ゴシック体E" panose="020F0900000000000000" pitchFamily="50" charset="-128"/>
                <a:ea typeface="AR P丸ゴシック体E" panose="020F0900000000000000" pitchFamily="50" charset="-128"/>
              </a:rPr>
              <a:t>速</a:t>
            </a:r>
            <a:r>
              <a:rPr lang="en-US" altLang="ja-JP" sz="2000" dirty="0" smtClean="0">
                <a:latin typeface="AR P丸ゴシック体E" panose="020F0900000000000000" pitchFamily="50" charset="-128"/>
                <a:ea typeface="AR P丸ゴシック体E" panose="020F0900000000000000" pitchFamily="50" charset="-128"/>
              </a:rPr>
              <a:t>,2</a:t>
            </a:r>
            <a:r>
              <a:rPr lang="ja-JP" altLang="en-US" sz="2000" dirty="0" smtClean="0">
                <a:latin typeface="AR P丸ゴシック体E" panose="020F0900000000000000" pitchFamily="50" charset="-128"/>
                <a:ea typeface="AR P丸ゴシック体E" panose="020F0900000000000000" pitchFamily="50" charset="-128"/>
              </a:rPr>
              <a:t>速</a:t>
            </a:r>
            <a:r>
              <a:rPr lang="en-US" altLang="ja-JP" sz="2000" dirty="0" smtClean="0">
                <a:latin typeface="AR P丸ゴシック体E" panose="020F0900000000000000" pitchFamily="50" charset="-128"/>
                <a:ea typeface="AR P丸ゴシック体E" panose="020F0900000000000000" pitchFamily="50" charset="-128"/>
              </a:rPr>
              <a:t>,4</a:t>
            </a:r>
            <a:r>
              <a:rPr lang="ja-JP" altLang="en-US" sz="2000" dirty="0" smtClean="0">
                <a:latin typeface="AR P丸ゴシック体E" panose="020F0900000000000000" pitchFamily="50" charset="-128"/>
                <a:ea typeface="AR P丸ゴシック体E" panose="020F0900000000000000" pitchFamily="50" charset="-128"/>
              </a:rPr>
              <a:t>速</a:t>
            </a:r>
            <a:endParaRPr lang="ja-JP" altLang="en-US" sz="2000" dirty="0">
              <a:latin typeface="AR P丸ゴシック体E" panose="020F0900000000000000" pitchFamily="50" charset="-128"/>
              <a:ea typeface="AR P丸ゴシック体E" panose="020F0900000000000000" pitchFamily="50" charset="-128"/>
            </a:endParaRPr>
          </a:p>
        </p:txBody>
      </p:sp>
      <p:sp>
        <p:nvSpPr>
          <p:cNvPr id="10" name="左矢印 9"/>
          <p:cNvSpPr/>
          <p:nvPr/>
        </p:nvSpPr>
        <p:spPr>
          <a:xfrm>
            <a:off x="3607215" y="4868345"/>
            <a:ext cx="369277" cy="184639"/>
          </a:xfrm>
          <a:prstGeom prst="leftArrow">
            <a:avLst>
              <a:gd name="adj1" fmla="val 50000"/>
              <a:gd name="adj2" fmla="val 8426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80750934"/>
      </p:ext>
    </p:extLst>
  </p:cSld>
  <p:clrMapOvr>
    <a:masterClrMapping/>
  </p:clrMapOvr>
  <mc:AlternateContent xmlns:mc="http://schemas.openxmlformats.org/markup-compatibility/2006" xmlns:p14="http://schemas.microsoft.com/office/powerpoint/2010/main">
    <mc:Choice Requires="p14">
      <p:transition spd="slow" p14:dur="2000" advTm="13779"/>
    </mc:Choice>
    <mc:Fallback xmlns="">
      <p:transition spd="slow" advTm="1377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947920"/>
            <a:ext cx="9334269" cy="728480"/>
          </a:xfrm>
        </p:spPr>
        <p:txBody>
          <a:bodyPr/>
          <a:lstStyle/>
          <a:p>
            <a:r>
              <a:rPr lang="ja-JP" altLang="en-US" sz="4800" dirty="0">
                <a:latin typeface="AR Pゴシック体S" panose="020B0A00000000000000" pitchFamily="50" charset="-128"/>
                <a:ea typeface="AR Pゴシック体S" panose="020B0A00000000000000" pitchFamily="50" charset="-128"/>
              </a:rPr>
              <a:t>移動という機能を作るにあたって</a:t>
            </a:r>
            <a:endParaRPr lang="en-US" altLang="ja-JP" sz="4800" dirty="0">
              <a:latin typeface="AR Pゴシック体S" panose="020B0A00000000000000" pitchFamily="50" charset="-128"/>
              <a:ea typeface="AR Pゴシック体S" panose="020B0A00000000000000" pitchFamily="50" charset="-128"/>
            </a:endParaRPr>
          </a:p>
        </p:txBody>
      </p:sp>
      <p:sp>
        <p:nvSpPr>
          <p:cNvPr id="3" name="コンテンツ プレースホルダー 2"/>
          <p:cNvSpPr>
            <a:spLocks noGrp="1"/>
          </p:cNvSpPr>
          <p:nvPr>
            <p:ph idx="1"/>
          </p:nvPr>
        </p:nvSpPr>
        <p:spPr>
          <a:xfrm>
            <a:off x="945404" y="2225982"/>
            <a:ext cx="8761413" cy="3416300"/>
          </a:xfrm>
        </p:spPr>
        <p:txBody>
          <a:bodyPr>
            <a:normAutofit/>
          </a:bodyPr>
          <a:lstStyle/>
          <a:p>
            <a:r>
              <a:rPr lang="ja-JP" altLang="en-US" sz="4000" dirty="0">
                <a:latin typeface="AR P丸ゴシック体E" panose="020F0900000000000000" pitchFamily="50" charset="-128"/>
                <a:ea typeface="AR P丸ゴシック体E" panose="020F0900000000000000" pitchFamily="50" charset="-128"/>
              </a:rPr>
              <a:t>何</a:t>
            </a:r>
            <a:r>
              <a:rPr lang="ja-JP" altLang="en-US" sz="4000" dirty="0" smtClean="0">
                <a:latin typeface="AR P丸ゴシック体E" panose="020F0900000000000000" pitchFamily="50" charset="-128"/>
                <a:ea typeface="AR P丸ゴシック体E" panose="020F0900000000000000" pitchFamily="50" charset="-128"/>
              </a:rPr>
              <a:t>が問題か</a:t>
            </a:r>
            <a:endParaRPr lang="en-US" altLang="ja-JP" sz="4000" dirty="0" smtClean="0">
              <a:latin typeface="AR P丸ゴシック体E" panose="020F0900000000000000" pitchFamily="50" charset="-128"/>
              <a:ea typeface="AR P丸ゴシック体E" panose="020F0900000000000000" pitchFamily="50" charset="-128"/>
            </a:endParaRPr>
          </a:p>
          <a:p>
            <a:pPr marL="0" indent="0">
              <a:buNone/>
            </a:pPr>
            <a:endParaRPr kumimoji="1" lang="en-US" altLang="ja-JP" sz="4000" dirty="0" smtClean="0">
              <a:latin typeface="AR P丸ゴシック体E" panose="020F0900000000000000" pitchFamily="50" charset="-128"/>
              <a:ea typeface="AR P丸ゴシック体E" panose="020F0900000000000000" pitchFamily="50" charset="-128"/>
            </a:endParaRPr>
          </a:p>
          <a:p>
            <a:r>
              <a:rPr lang="ja-JP" altLang="en-US" sz="4000" dirty="0" smtClean="0">
                <a:latin typeface="AR P丸ゴシック体E" panose="020F0900000000000000" pitchFamily="50" charset="-128"/>
                <a:ea typeface="AR P丸ゴシック体E" panose="020F0900000000000000" pitchFamily="50" charset="-128"/>
              </a:rPr>
              <a:t>解決策等々</a:t>
            </a:r>
            <a:endParaRPr kumimoji="1" lang="en-US" altLang="ja-JP" sz="4000" dirty="0" smtClean="0">
              <a:latin typeface="AR P丸ゴシック体E" panose="020F0900000000000000" pitchFamily="50" charset="-128"/>
              <a:ea typeface="AR P丸ゴシック体E" panose="020F0900000000000000" pitchFamily="50" charset="-128"/>
            </a:endParaRPr>
          </a:p>
        </p:txBody>
      </p:sp>
      <p:sp>
        <p:nvSpPr>
          <p:cNvPr id="5" name="正方形/長方形 4"/>
          <p:cNvSpPr/>
          <p:nvPr/>
        </p:nvSpPr>
        <p:spPr>
          <a:xfrm>
            <a:off x="1329158" y="2903071"/>
            <a:ext cx="9789945" cy="707886"/>
          </a:xfrm>
          <a:prstGeom prst="rect">
            <a:avLst/>
          </a:prstGeom>
        </p:spPr>
        <p:txBody>
          <a:bodyPr wrap="square">
            <a:spAutoFit/>
          </a:bodyPr>
          <a:lstStyle/>
          <a:p>
            <a:r>
              <a:rPr lang="ja-JP" altLang="en-US" sz="2000" dirty="0" smtClean="0">
                <a:latin typeface="AR P丸ゴシック体E" panose="020F0900000000000000" pitchFamily="50" charset="-128"/>
                <a:ea typeface="AR P丸ゴシック体E" panose="020F0900000000000000" pitchFamily="50" charset="-128"/>
              </a:rPr>
              <a:t>このゲームを作るにあたっての一番の課題は移動だった</a:t>
            </a:r>
            <a:r>
              <a:rPr lang="en-US" altLang="ja-JP" sz="2000" dirty="0" smtClean="0">
                <a:latin typeface="AR P丸ゴシック体E" panose="020F0900000000000000" pitchFamily="50" charset="-128"/>
                <a:ea typeface="AR P丸ゴシック体E" panose="020F0900000000000000" pitchFamily="50" charset="-128"/>
              </a:rPr>
              <a:t>...</a:t>
            </a:r>
          </a:p>
          <a:p>
            <a:r>
              <a:rPr lang="ja-JP" altLang="en-US" sz="2000" dirty="0" smtClean="0">
                <a:latin typeface="AR P丸ゴシック体E" panose="020F0900000000000000" pitchFamily="50" charset="-128"/>
                <a:ea typeface="AR P丸ゴシック体E" panose="020F0900000000000000" pitchFamily="50" charset="-128"/>
              </a:rPr>
              <a:t>移動経路を決めるためには</a:t>
            </a:r>
            <a:r>
              <a:rPr lang="ja-JP" altLang="en-US" sz="2000" dirty="0">
                <a:latin typeface="AR P丸ゴシック体E" panose="020F0900000000000000" pitchFamily="50" charset="-128"/>
                <a:ea typeface="AR P丸ゴシック体E" panose="020F0900000000000000" pitchFamily="50" charset="-128"/>
              </a:rPr>
              <a:t>数多くのマスを</a:t>
            </a:r>
            <a:r>
              <a:rPr lang="ja-JP" altLang="en-US" sz="2000" dirty="0" smtClean="0">
                <a:latin typeface="AR P丸ゴシック体E" panose="020F0900000000000000" pitchFamily="50" charset="-128"/>
                <a:ea typeface="AR P丸ゴシック体E" panose="020F0900000000000000" pitchFamily="50" charset="-128"/>
              </a:rPr>
              <a:t>調べる必要がありバカみたいな時間がかか</a:t>
            </a:r>
            <a:r>
              <a:rPr lang="ja-JP" altLang="en-US" sz="2000" dirty="0">
                <a:latin typeface="AR P丸ゴシック体E" panose="020F0900000000000000" pitchFamily="50" charset="-128"/>
                <a:ea typeface="AR P丸ゴシック体E" panose="020F0900000000000000" pitchFamily="50" charset="-128"/>
              </a:rPr>
              <a:t>る</a:t>
            </a:r>
          </a:p>
        </p:txBody>
      </p:sp>
      <p:sp>
        <p:nvSpPr>
          <p:cNvPr id="15" name="正方形/長方形 14"/>
          <p:cNvSpPr/>
          <p:nvPr/>
        </p:nvSpPr>
        <p:spPr>
          <a:xfrm>
            <a:off x="1329159" y="4321887"/>
            <a:ext cx="9469259" cy="1477328"/>
          </a:xfrm>
          <a:prstGeom prst="rect">
            <a:avLst/>
          </a:prstGeom>
        </p:spPr>
        <p:txBody>
          <a:bodyPr wrap="none">
            <a:spAutoFit/>
          </a:bodyPr>
          <a:lstStyle/>
          <a:p>
            <a:r>
              <a:rPr lang="en-US" altLang="ja-JP" dirty="0" smtClean="0">
                <a:latin typeface="AR P丸ゴシック体E" panose="020F0900000000000000" pitchFamily="50" charset="-128"/>
                <a:ea typeface="AR P丸ゴシック体E" panose="020F0900000000000000" pitchFamily="50" charset="-128"/>
              </a:rPr>
              <a:t>Python</a:t>
            </a:r>
            <a:r>
              <a:rPr lang="ja-JP" altLang="en-US" dirty="0" smtClean="0">
                <a:latin typeface="AR P丸ゴシック体E" panose="020F0900000000000000" pitchFamily="50" charset="-128"/>
                <a:ea typeface="AR P丸ゴシック体E" panose="020F0900000000000000" pitchFamily="50" charset="-128"/>
              </a:rPr>
              <a:t>だと遅いので</a:t>
            </a:r>
            <a:r>
              <a:rPr lang="en-US" altLang="ja-JP" dirty="0" smtClean="0">
                <a:latin typeface="AR P丸ゴシック体E" panose="020F0900000000000000" pitchFamily="50" charset="-128"/>
                <a:ea typeface="AR P丸ゴシック体E" panose="020F0900000000000000" pitchFamily="50" charset="-128"/>
              </a:rPr>
              <a:t>C</a:t>
            </a:r>
            <a:r>
              <a:rPr lang="ja-JP" altLang="en-US" dirty="0" smtClean="0">
                <a:latin typeface="AR P丸ゴシック体E" panose="020F0900000000000000" pitchFamily="50" charset="-128"/>
                <a:ea typeface="AR P丸ゴシック体E" panose="020F0900000000000000" pitchFamily="50" charset="-128"/>
              </a:rPr>
              <a:t>言語を使いたかったので</a:t>
            </a:r>
            <a:r>
              <a:rPr lang="en-US" altLang="ja-JP" dirty="0" err="1" smtClean="0">
                <a:latin typeface="AR P丸ゴシック体E" panose="020F0900000000000000" pitchFamily="50" charset="-128"/>
                <a:ea typeface="AR P丸ゴシック体E" panose="020F0900000000000000" pitchFamily="50" charset="-128"/>
              </a:rPr>
              <a:t>Cython</a:t>
            </a:r>
            <a:r>
              <a:rPr lang="ja-JP" altLang="en-US" dirty="0" smtClean="0">
                <a:latin typeface="AR P丸ゴシック体E" panose="020F0900000000000000" pitchFamily="50" charset="-128"/>
                <a:ea typeface="AR P丸ゴシック体E" panose="020F0900000000000000" pitchFamily="50" charset="-128"/>
              </a:rPr>
              <a:t>を挟んだ</a:t>
            </a:r>
            <a:endParaRPr lang="en-US" altLang="ja-JP" dirty="0" smtClean="0">
              <a:latin typeface="AR P丸ゴシック体E" panose="020F0900000000000000" pitchFamily="50" charset="-128"/>
              <a:ea typeface="AR P丸ゴシック体E" panose="020F0900000000000000" pitchFamily="50" charset="-128"/>
            </a:endParaRPr>
          </a:p>
          <a:p>
            <a:endParaRPr lang="en-US" altLang="ja-JP" dirty="0">
              <a:latin typeface="AR P丸ゴシック体E" panose="020F0900000000000000" pitchFamily="50" charset="-128"/>
              <a:ea typeface="AR P丸ゴシック体E" panose="020F0900000000000000" pitchFamily="50" charset="-128"/>
            </a:endParaRPr>
          </a:p>
          <a:p>
            <a:endParaRPr lang="en-US" altLang="ja-JP" dirty="0" smtClean="0">
              <a:latin typeface="AR P丸ゴシック体E" panose="020F0900000000000000" pitchFamily="50" charset="-128"/>
              <a:ea typeface="AR P丸ゴシック体E" panose="020F0900000000000000" pitchFamily="50" charset="-128"/>
            </a:endParaRPr>
          </a:p>
          <a:p>
            <a:endParaRPr lang="en-US" altLang="ja-JP" dirty="0">
              <a:latin typeface="AR P丸ゴシック体E" panose="020F0900000000000000" pitchFamily="50" charset="-128"/>
              <a:ea typeface="AR P丸ゴシック体E" panose="020F0900000000000000" pitchFamily="50" charset="-128"/>
            </a:endParaRPr>
          </a:p>
          <a:p>
            <a:r>
              <a:rPr lang="ja-JP" altLang="en-US" dirty="0" smtClean="0">
                <a:latin typeface="AR P丸ゴシック体E" panose="020F0900000000000000" pitchFamily="50" charset="-128"/>
                <a:ea typeface="AR P丸ゴシック体E" panose="020F0900000000000000" pitchFamily="50" charset="-128"/>
              </a:rPr>
              <a:t>それでも遅いのでアルゴリズムを変え、データ型を変え、実行時間を違和感ないぐらい減らした</a:t>
            </a:r>
            <a:endParaRPr lang="en-US" altLang="ja-JP" dirty="0" smtClean="0">
              <a:latin typeface="AR P丸ゴシック体E" panose="020F0900000000000000" pitchFamily="50" charset="-128"/>
              <a:ea typeface="AR P丸ゴシック体E" panose="020F0900000000000000" pitchFamily="50" charset="-128"/>
            </a:endParaRPr>
          </a:p>
        </p:txBody>
      </p:sp>
      <p:graphicFrame>
        <p:nvGraphicFramePr>
          <p:cNvPr id="16" name="図表 15"/>
          <p:cNvGraphicFramePr/>
          <p:nvPr>
            <p:extLst>
              <p:ext uri="{D42A27DB-BD31-4B8C-83A1-F6EECF244321}">
                <p14:modId xmlns:p14="http://schemas.microsoft.com/office/powerpoint/2010/main" val="1522084974"/>
              </p:ext>
            </p:extLst>
          </p:nvPr>
        </p:nvGraphicFramePr>
        <p:xfrm>
          <a:off x="1329159" y="4679551"/>
          <a:ext cx="6444773" cy="761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図表 3"/>
          <p:cNvGraphicFramePr/>
          <p:nvPr>
            <p:extLst>
              <p:ext uri="{D42A27DB-BD31-4B8C-83A1-F6EECF244321}">
                <p14:modId xmlns:p14="http://schemas.microsoft.com/office/powerpoint/2010/main" val="1193348483"/>
              </p:ext>
            </p:extLst>
          </p:nvPr>
        </p:nvGraphicFramePr>
        <p:xfrm>
          <a:off x="6365630" y="5747776"/>
          <a:ext cx="3093576" cy="9959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正方形/長方形 5"/>
          <p:cNvSpPr/>
          <p:nvPr/>
        </p:nvSpPr>
        <p:spPr>
          <a:xfrm>
            <a:off x="7157359" y="6532644"/>
            <a:ext cx="6096000" cy="369332"/>
          </a:xfrm>
          <a:prstGeom prst="rect">
            <a:avLst/>
          </a:prstGeom>
        </p:spPr>
        <p:txBody>
          <a:bodyPr>
            <a:spAutoFit/>
          </a:bodyPr>
          <a:lstStyle/>
          <a:p>
            <a:r>
              <a:rPr lang="ja-JP" altLang="en-US" dirty="0" smtClean="0"/>
              <a:t>探索木</a:t>
            </a:r>
            <a:r>
              <a:rPr lang="en-US" altLang="ja-JP" dirty="0" smtClean="0"/>
              <a:t>(</a:t>
            </a:r>
            <a:r>
              <a:rPr lang="ja-JP" altLang="en-US" dirty="0" smtClean="0"/>
              <a:t>イメージ</a:t>
            </a:r>
            <a:r>
              <a:rPr lang="en-US" altLang="ja-JP" dirty="0" smtClean="0"/>
              <a:t>)</a:t>
            </a:r>
            <a:endParaRPr lang="ja-JP" altLang="en-US" dirty="0"/>
          </a:p>
        </p:txBody>
      </p:sp>
      <p:sp>
        <p:nvSpPr>
          <p:cNvPr id="7" name="正方形/長方形 6"/>
          <p:cNvSpPr/>
          <p:nvPr/>
        </p:nvSpPr>
        <p:spPr>
          <a:xfrm>
            <a:off x="984812" y="6233224"/>
            <a:ext cx="6096000" cy="646331"/>
          </a:xfrm>
          <a:prstGeom prst="rect">
            <a:avLst/>
          </a:prstGeom>
        </p:spPr>
        <p:txBody>
          <a:bodyPr>
            <a:spAutoFit/>
          </a:bodyPr>
          <a:lstStyle/>
          <a:p>
            <a:r>
              <a:rPr lang="en-US" altLang="ja-JP" dirty="0" smtClean="0"/>
              <a:t>A*</a:t>
            </a:r>
            <a:r>
              <a:rPr lang="ja-JP" altLang="en-US" dirty="0"/>
              <a:t>アルゴリズム</a:t>
            </a:r>
            <a:r>
              <a:rPr lang="ja-JP" altLang="en-US" dirty="0" smtClean="0"/>
              <a:t>とか</a:t>
            </a:r>
            <a:endParaRPr lang="en-US" altLang="ja-JP" dirty="0" smtClean="0"/>
          </a:p>
          <a:p>
            <a:r>
              <a:rPr lang="ja-JP" altLang="en-US" dirty="0" smtClean="0"/>
              <a:t>ダイクストラ法アルゴリズムとか</a:t>
            </a:r>
            <a:r>
              <a:rPr lang="en-US" altLang="ja-JP" dirty="0" smtClean="0"/>
              <a:t>…</a:t>
            </a:r>
            <a:endParaRPr lang="ja-JP" altLang="en-US" dirty="0"/>
          </a:p>
        </p:txBody>
      </p:sp>
    </p:spTree>
    <p:extLst>
      <p:ext uri="{BB962C8B-B14F-4D97-AF65-F5344CB8AC3E}">
        <p14:creationId xmlns:p14="http://schemas.microsoft.com/office/powerpoint/2010/main" val="3101603648"/>
      </p:ext>
    </p:extLst>
  </p:cSld>
  <p:clrMapOvr>
    <a:masterClrMapping/>
  </p:clrMapOvr>
  <mc:AlternateContent xmlns:mc="http://schemas.openxmlformats.org/markup-compatibility/2006" xmlns:p14="http://schemas.microsoft.com/office/powerpoint/2010/main">
    <mc:Choice Requires="p14">
      <p:transition spd="slow" p14:dur="2000" advTm="34322"/>
    </mc:Choice>
    <mc:Fallback xmlns="">
      <p:transition spd="slow" advTm="3432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7200" dirty="0" smtClean="0">
                <a:latin typeface="AR Pゴシック体S" panose="020B0A00000000000000" pitchFamily="50" charset="-128"/>
                <a:ea typeface="AR Pゴシック体S" panose="020B0A00000000000000" pitchFamily="50" charset="-128"/>
              </a:rPr>
              <a:t>クラス</a:t>
            </a:r>
            <a:endParaRPr kumimoji="1" lang="ja-JP" altLang="en-US" sz="7200" dirty="0">
              <a:latin typeface="AR Pゴシック体S" panose="020B0A00000000000000" pitchFamily="50" charset="-128"/>
              <a:ea typeface="AR Pゴシック体S" panose="020B0A00000000000000" pitchFamily="50" charset="-128"/>
            </a:endParaRPr>
          </a:p>
        </p:txBody>
      </p:sp>
      <p:sp>
        <p:nvSpPr>
          <p:cNvPr id="3" name="コンテンツ プレースホルダー 2"/>
          <p:cNvSpPr>
            <a:spLocks noGrp="1"/>
          </p:cNvSpPr>
          <p:nvPr>
            <p:ph idx="1"/>
          </p:nvPr>
        </p:nvSpPr>
        <p:spPr>
          <a:xfrm>
            <a:off x="945404" y="2225982"/>
            <a:ext cx="8761413" cy="3416300"/>
          </a:xfrm>
        </p:spPr>
        <p:txBody>
          <a:bodyPr>
            <a:normAutofit/>
          </a:bodyPr>
          <a:lstStyle/>
          <a:p>
            <a:r>
              <a:rPr lang="ja-JP" altLang="en-US" sz="4000" dirty="0">
                <a:latin typeface="AR P丸ゴシック体E" panose="020F0900000000000000" pitchFamily="50" charset="-128"/>
                <a:ea typeface="AR P丸ゴシック体E" panose="020F0900000000000000" pitchFamily="50" charset="-128"/>
              </a:rPr>
              <a:t>クラス</a:t>
            </a:r>
            <a:r>
              <a:rPr lang="ja-JP" altLang="en-US" sz="4000" dirty="0" smtClean="0">
                <a:latin typeface="AR P丸ゴシック体E" panose="020F0900000000000000" pitchFamily="50" charset="-128"/>
                <a:ea typeface="AR P丸ゴシック体E" panose="020F0900000000000000" pitchFamily="50" charset="-128"/>
              </a:rPr>
              <a:t>を使って構造化できた</a:t>
            </a:r>
            <a:endParaRPr kumimoji="1" lang="en-US" altLang="ja-JP" sz="4000" dirty="0" smtClean="0">
              <a:latin typeface="AR P丸ゴシック体E" panose="020F0900000000000000" pitchFamily="50" charset="-128"/>
              <a:ea typeface="AR P丸ゴシック体E" panose="020F0900000000000000" pitchFamily="50" charset="-128"/>
            </a:endParaRPr>
          </a:p>
        </p:txBody>
      </p:sp>
      <p:sp>
        <p:nvSpPr>
          <p:cNvPr id="6" name="正方形/長方形 5"/>
          <p:cNvSpPr/>
          <p:nvPr/>
        </p:nvSpPr>
        <p:spPr>
          <a:xfrm>
            <a:off x="473307" y="4241880"/>
            <a:ext cx="11245386" cy="707886"/>
          </a:xfrm>
          <a:prstGeom prst="rect">
            <a:avLst/>
          </a:prstGeom>
        </p:spPr>
        <p:txBody>
          <a:bodyPr wrap="none">
            <a:spAutoFit/>
          </a:bodyPr>
          <a:lstStyle/>
          <a:p>
            <a:r>
              <a:rPr lang="ja-JP" altLang="en-US" sz="4000" dirty="0" smtClean="0">
                <a:latin typeface="AR PなごみＰＯＰ体B" panose="040B0800000000000000" pitchFamily="50" charset="-128"/>
                <a:ea typeface="AR PなごみＰＯＰ体B" panose="040B0800000000000000" pitchFamily="50" charset="-128"/>
              </a:rPr>
              <a:t>何よりプログラムを眺めていて脳内</a:t>
            </a:r>
            <a:r>
              <a:rPr lang="ja-JP" altLang="en-US" sz="4000" dirty="0">
                <a:latin typeface="AR PなごみＰＯＰ体B" panose="040B0800000000000000" pitchFamily="50" charset="-128"/>
                <a:ea typeface="AR PなごみＰＯＰ体B" panose="040B0800000000000000" pitchFamily="50" charset="-128"/>
              </a:rPr>
              <a:t>麻薬</a:t>
            </a:r>
            <a:r>
              <a:rPr lang="ja-JP" altLang="en-US" sz="4000" dirty="0" smtClean="0">
                <a:latin typeface="AR PなごみＰＯＰ体B" panose="040B0800000000000000" pitchFamily="50" charset="-128"/>
                <a:ea typeface="AR PなごみＰＯＰ体B" panose="040B0800000000000000" pitchFamily="50" charset="-128"/>
              </a:rPr>
              <a:t>が出てくる</a:t>
            </a:r>
            <a:endParaRPr lang="ja-JP" altLang="en-US" sz="4000" dirty="0">
              <a:latin typeface="AR PなごみＰＯＰ体B" panose="040B0800000000000000" pitchFamily="50" charset="-128"/>
              <a:ea typeface="AR PなごみＰＯＰ体B" panose="040B0800000000000000" pitchFamily="50" charset="-128"/>
            </a:endParaRPr>
          </a:p>
        </p:txBody>
      </p:sp>
      <p:sp>
        <p:nvSpPr>
          <p:cNvPr id="4" name="正方形/長方形 3"/>
          <p:cNvSpPr/>
          <p:nvPr/>
        </p:nvSpPr>
        <p:spPr>
          <a:xfrm>
            <a:off x="1379109" y="3033876"/>
            <a:ext cx="7958322" cy="1015663"/>
          </a:xfrm>
          <a:prstGeom prst="rect">
            <a:avLst/>
          </a:prstGeom>
        </p:spPr>
        <p:txBody>
          <a:bodyPr wrap="square">
            <a:spAutoFit/>
          </a:bodyPr>
          <a:lstStyle/>
          <a:p>
            <a:r>
              <a:rPr lang="ja-JP" altLang="en-US" sz="2000" dirty="0" smtClean="0">
                <a:latin typeface="AR P丸ゴシック体E" panose="020F0900000000000000" pitchFamily="50" charset="-128"/>
                <a:ea typeface="AR P丸ゴシック体E" panose="020F0900000000000000" pitchFamily="50" charset="-128"/>
              </a:rPr>
              <a:t>新しいマップを作ったり、既存の部隊に少し変更を加えたものを作ったり</a:t>
            </a:r>
            <a:endParaRPr lang="en-US" altLang="ja-JP" sz="2000" dirty="0" smtClean="0">
              <a:latin typeface="AR P丸ゴシック体E" panose="020F0900000000000000" pitchFamily="50" charset="-128"/>
              <a:ea typeface="AR P丸ゴシック体E" panose="020F0900000000000000" pitchFamily="50" charset="-128"/>
            </a:endParaRPr>
          </a:p>
          <a:p>
            <a:r>
              <a:rPr lang="ja-JP" altLang="en-US" sz="2000" dirty="0" smtClean="0">
                <a:latin typeface="AR P丸ゴシック体E" panose="020F0900000000000000" pitchFamily="50" charset="-128"/>
                <a:ea typeface="AR P丸ゴシック体E" panose="020F0900000000000000" pitchFamily="50" charset="-128"/>
              </a:rPr>
              <a:t>新しい機能を加えるのが楽になった</a:t>
            </a:r>
            <a:endParaRPr lang="en-US" altLang="ja-JP" sz="2000" dirty="0" smtClean="0">
              <a:latin typeface="AR P丸ゴシック体E" panose="020F0900000000000000" pitchFamily="50" charset="-128"/>
              <a:ea typeface="AR P丸ゴシック体E" panose="020F0900000000000000" pitchFamily="50" charset="-128"/>
            </a:endParaRPr>
          </a:p>
          <a:p>
            <a:r>
              <a:rPr lang="ja-JP" altLang="en-US" sz="2000" dirty="0" smtClean="0">
                <a:latin typeface="AR P丸ゴシック体E" panose="020F0900000000000000" pitchFamily="50" charset="-128"/>
                <a:ea typeface="AR P丸ゴシック体E" panose="020F0900000000000000" pitchFamily="50" charset="-128"/>
              </a:rPr>
              <a:t>新しいマップを他人に作ってもらうことができるぐらいには簡単になった</a:t>
            </a:r>
            <a:endParaRPr lang="ja-JP" altLang="en-US" sz="2000" dirty="0">
              <a:latin typeface="AR P丸ゴシック体E" panose="020F0900000000000000" pitchFamily="50" charset="-128"/>
              <a:ea typeface="AR P丸ゴシック体E" panose="020F0900000000000000" pitchFamily="50" charset="-128"/>
            </a:endParaRPr>
          </a:p>
        </p:txBody>
      </p:sp>
    </p:spTree>
    <p:custDataLst>
      <p:tags r:id="rId1"/>
    </p:custDataLst>
    <p:extLst>
      <p:ext uri="{BB962C8B-B14F-4D97-AF65-F5344CB8AC3E}">
        <p14:creationId xmlns:p14="http://schemas.microsoft.com/office/powerpoint/2010/main" val="1466257020"/>
      </p:ext>
    </p:extLst>
  </p:cSld>
  <p:clrMapOvr>
    <a:masterClrMapping/>
  </p:clrMapOvr>
  <mc:AlternateContent xmlns:mc="http://schemas.openxmlformats.org/markup-compatibility/2006" xmlns:p14="http://schemas.microsoft.com/office/powerpoint/2010/main">
    <mc:Choice Requires="p14">
      <p:transition spd="slow" p14:dur="2000" advTm="18150"/>
    </mc:Choice>
    <mc:Fallback xmlns="">
      <p:transition spd="slow" advTm="181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7200" dirty="0" smtClean="0">
                <a:latin typeface="AR Pゴシック体S" panose="020B0A00000000000000" pitchFamily="50" charset="-128"/>
                <a:ea typeface="AR Pゴシック体S" panose="020B0A00000000000000" pitchFamily="50" charset="-128"/>
              </a:rPr>
              <a:t>感想</a:t>
            </a:r>
            <a:endParaRPr kumimoji="1" lang="ja-JP" altLang="en-US" sz="7200" dirty="0">
              <a:latin typeface="AR Pゴシック体S" panose="020B0A00000000000000" pitchFamily="50" charset="-128"/>
              <a:ea typeface="AR Pゴシック体S" panose="020B0A00000000000000" pitchFamily="50" charset="-128"/>
            </a:endParaRPr>
          </a:p>
        </p:txBody>
      </p:sp>
      <p:sp>
        <p:nvSpPr>
          <p:cNvPr id="3" name="コンテンツ プレースホルダー 2"/>
          <p:cNvSpPr>
            <a:spLocks noGrp="1"/>
          </p:cNvSpPr>
          <p:nvPr>
            <p:ph idx="1"/>
          </p:nvPr>
        </p:nvSpPr>
        <p:spPr>
          <a:xfrm>
            <a:off x="359426" y="2612644"/>
            <a:ext cx="8761413" cy="3416300"/>
          </a:xfrm>
        </p:spPr>
        <p:txBody>
          <a:bodyPr>
            <a:normAutofit/>
          </a:bodyPr>
          <a:lstStyle/>
          <a:p>
            <a:r>
              <a:rPr lang="en-US" altLang="ja-JP" sz="4000" dirty="0" err="1" smtClean="0">
                <a:latin typeface="AR P丸ゴシック体E" panose="020F0900000000000000" pitchFamily="50" charset="-128"/>
                <a:ea typeface="AR P丸ゴシック体E" panose="020F0900000000000000" pitchFamily="50" charset="-128"/>
              </a:rPr>
              <a:t>ChatGPT</a:t>
            </a:r>
            <a:r>
              <a:rPr lang="en-US" altLang="ja-JP" sz="4000" dirty="0" smtClean="0">
                <a:latin typeface="AR P丸ゴシック体E" panose="020F0900000000000000" pitchFamily="50" charset="-128"/>
                <a:ea typeface="AR P丸ゴシック体E" panose="020F0900000000000000" pitchFamily="50" charset="-128"/>
              </a:rPr>
              <a:t> is GOD</a:t>
            </a:r>
          </a:p>
          <a:p>
            <a:pPr marL="0" indent="0">
              <a:buNone/>
            </a:pPr>
            <a:endParaRPr lang="en-US" altLang="ja-JP" sz="4000" dirty="0" smtClean="0">
              <a:latin typeface="AR P丸ゴシック体E" panose="020F0900000000000000" pitchFamily="50" charset="-128"/>
              <a:ea typeface="AR P丸ゴシック体E" panose="020F0900000000000000" pitchFamily="50" charset="-128"/>
            </a:endParaRPr>
          </a:p>
          <a:p>
            <a:pPr marL="0" indent="0">
              <a:buNone/>
            </a:pPr>
            <a:endParaRPr lang="en-US" altLang="ja-JP" sz="4000" dirty="0" smtClean="0">
              <a:latin typeface="AR P丸ゴシック体E" panose="020F0900000000000000" pitchFamily="50" charset="-128"/>
              <a:ea typeface="AR P丸ゴシック体E" panose="020F0900000000000000" pitchFamily="50" charset="-128"/>
            </a:endParaRPr>
          </a:p>
          <a:p>
            <a:r>
              <a:rPr lang="ja-JP" altLang="en-US" sz="4000" dirty="0" smtClean="0">
                <a:latin typeface="AR P丸ゴシック体E" panose="020F0900000000000000" pitchFamily="50" charset="-128"/>
                <a:ea typeface="AR P丸ゴシック体E" panose="020F0900000000000000" pitchFamily="50" charset="-128"/>
              </a:rPr>
              <a:t>去年</a:t>
            </a:r>
            <a:r>
              <a:rPr lang="ja-JP" altLang="en-US" sz="4000" dirty="0">
                <a:latin typeface="AR P丸ゴシック体E" panose="020F0900000000000000" pitchFamily="50" charset="-128"/>
                <a:ea typeface="AR P丸ゴシック体E" panose="020F0900000000000000" pitchFamily="50" charset="-128"/>
              </a:rPr>
              <a:t>作</a:t>
            </a:r>
            <a:r>
              <a:rPr lang="ja-JP" altLang="en-US" sz="4000" dirty="0" smtClean="0">
                <a:latin typeface="AR P丸ゴシック体E" panose="020F0900000000000000" pitchFamily="50" charset="-128"/>
                <a:ea typeface="AR P丸ゴシック体E" panose="020F0900000000000000" pitchFamily="50" charset="-128"/>
              </a:rPr>
              <a:t>りたかった</a:t>
            </a:r>
            <a:endParaRPr lang="en-US" altLang="ja-JP" sz="4000" dirty="0" smtClean="0">
              <a:latin typeface="AR P丸ゴシック体E" panose="020F0900000000000000" pitchFamily="50" charset="-128"/>
              <a:ea typeface="AR P丸ゴシック体E" panose="020F0900000000000000" pitchFamily="50" charset="-128"/>
            </a:endParaRPr>
          </a:p>
        </p:txBody>
      </p:sp>
      <p:sp>
        <p:nvSpPr>
          <p:cNvPr id="4" name="正方形/長方形 3"/>
          <p:cNvSpPr/>
          <p:nvPr/>
        </p:nvSpPr>
        <p:spPr>
          <a:xfrm>
            <a:off x="738052" y="3176499"/>
            <a:ext cx="5314275" cy="677108"/>
          </a:xfrm>
          <a:prstGeom prst="rect">
            <a:avLst/>
          </a:prstGeom>
        </p:spPr>
        <p:txBody>
          <a:bodyPr wrap="none">
            <a:spAutoFit/>
          </a:bodyPr>
          <a:lstStyle/>
          <a:p>
            <a:r>
              <a:rPr lang="ja-JP" altLang="en-US" sz="2000" dirty="0">
                <a:latin typeface="AR P丸ゴシック体E" panose="020F0900000000000000" pitchFamily="50" charset="-128"/>
                <a:ea typeface="AR P丸ゴシック体E" panose="020F0900000000000000" pitchFamily="50" charset="-128"/>
              </a:rPr>
              <a:t>エラー文の解読</a:t>
            </a:r>
            <a:r>
              <a:rPr lang="ja-JP" altLang="en-US" sz="2000" dirty="0" smtClean="0">
                <a:latin typeface="AR P丸ゴシック体E" panose="020F0900000000000000" pitchFamily="50" charset="-128"/>
                <a:ea typeface="AR P丸ゴシック体E" panose="020F0900000000000000" pitchFamily="50" charset="-128"/>
              </a:rPr>
              <a:t>時間、検索</a:t>
            </a:r>
            <a:r>
              <a:rPr lang="ja-JP" altLang="en-US" sz="2000" dirty="0">
                <a:latin typeface="AR P丸ゴシック体E" panose="020F0900000000000000" pitchFamily="50" charset="-128"/>
                <a:ea typeface="AR P丸ゴシック体E" panose="020F0900000000000000" pitchFamily="50" charset="-128"/>
              </a:rPr>
              <a:t>時間</a:t>
            </a:r>
            <a:r>
              <a:rPr lang="ja-JP" altLang="en-US" sz="2000" dirty="0" smtClean="0">
                <a:latin typeface="AR P丸ゴシック体E" panose="020F0900000000000000" pitchFamily="50" charset="-128"/>
                <a:ea typeface="AR P丸ゴシック体E" panose="020F0900000000000000" pitchFamily="50" charset="-128"/>
              </a:rPr>
              <a:t>が大幅に短縮</a:t>
            </a:r>
            <a:r>
              <a:rPr lang="en-US" altLang="ja-JP" dirty="0" smtClean="0">
                <a:latin typeface="AR P丸ゴシック体E" panose="020F0900000000000000" pitchFamily="50" charset="-128"/>
                <a:ea typeface="AR P丸ゴシック体E" panose="020F0900000000000000" pitchFamily="50" charset="-128"/>
              </a:rPr>
              <a:t/>
            </a:r>
            <a:br>
              <a:rPr lang="en-US" altLang="ja-JP" dirty="0" smtClean="0">
                <a:latin typeface="AR P丸ゴシック体E" panose="020F0900000000000000" pitchFamily="50" charset="-128"/>
                <a:ea typeface="AR P丸ゴシック体E" panose="020F0900000000000000" pitchFamily="50" charset="-128"/>
              </a:rPr>
            </a:br>
            <a:endParaRPr lang="ja-JP" altLang="en-US" dirty="0">
              <a:latin typeface="AR P丸ゴシック体E" panose="020F0900000000000000" pitchFamily="50" charset="-128"/>
              <a:ea typeface="AR P丸ゴシック体E" panose="020F0900000000000000" pitchFamily="50" charset="-128"/>
            </a:endParaRPr>
          </a:p>
        </p:txBody>
      </p:sp>
      <p:sp>
        <p:nvSpPr>
          <p:cNvPr id="5" name="正方形/長方形 4"/>
          <p:cNvSpPr/>
          <p:nvPr/>
        </p:nvSpPr>
        <p:spPr>
          <a:xfrm>
            <a:off x="738052" y="5399061"/>
            <a:ext cx="8699818" cy="1015663"/>
          </a:xfrm>
          <a:prstGeom prst="rect">
            <a:avLst/>
          </a:prstGeom>
        </p:spPr>
        <p:txBody>
          <a:bodyPr wrap="none">
            <a:spAutoFit/>
          </a:bodyPr>
          <a:lstStyle/>
          <a:p>
            <a:r>
              <a:rPr lang="ja-JP" altLang="en-US" sz="2000" dirty="0" smtClean="0">
                <a:latin typeface="AR P丸ゴシック体E" panose="020F0900000000000000" pitchFamily="50" charset="-128"/>
                <a:ea typeface="AR P丸ゴシック体E" panose="020F0900000000000000" pitchFamily="50" charset="-128"/>
              </a:rPr>
              <a:t>去年作ったゲームは今年作ったゲームを作ろうとしてできなかった残りかす</a:t>
            </a:r>
            <a:endParaRPr lang="en-US" altLang="ja-JP" sz="2000" dirty="0" smtClean="0">
              <a:latin typeface="AR P丸ゴシック体E" panose="020F0900000000000000" pitchFamily="50" charset="-128"/>
              <a:ea typeface="AR P丸ゴシック体E" panose="020F0900000000000000" pitchFamily="50" charset="-128"/>
            </a:endParaRPr>
          </a:p>
          <a:p>
            <a:r>
              <a:rPr lang="ja-JP" altLang="en-US" sz="2000" dirty="0" smtClean="0">
                <a:latin typeface="AR P丸ゴシック体E" panose="020F0900000000000000" pitchFamily="50" charset="-128"/>
                <a:ea typeface="AR P丸ゴシック体E" panose="020F0900000000000000" pitchFamily="50" charset="-128"/>
              </a:rPr>
              <a:t>去年作れなかったものが今年作れるようになってすごく</a:t>
            </a:r>
            <a:r>
              <a:rPr lang="ja-JP" altLang="en-US" sz="2000" dirty="0" smtClean="0">
                <a:latin typeface="AR P丸ゴシック体E" panose="020F0900000000000000" pitchFamily="50" charset="-128"/>
                <a:ea typeface="AR P丸ゴシック体E" panose="020F0900000000000000" pitchFamily="50" charset="-128"/>
              </a:rPr>
              <a:t>楽しい、もう脳内麻薬</a:t>
            </a:r>
            <a:endParaRPr lang="en-US" altLang="ja-JP" sz="2000" dirty="0" smtClean="0">
              <a:latin typeface="AR P丸ゴシック体E" panose="020F0900000000000000" pitchFamily="50" charset="-128"/>
              <a:ea typeface="AR P丸ゴシック体E" panose="020F0900000000000000" pitchFamily="50" charset="-128"/>
            </a:endParaRPr>
          </a:p>
          <a:p>
            <a:endParaRPr lang="en-US" altLang="ja-JP" sz="2000" dirty="0" smtClean="0">
              <a:latin typeface="AR P丸ゴシック体E" panose="020F0900000000000000" pitchFamily="50" charset="-128"/>
              <a:ea typeface="AR P丸ゴシック体E" panose="020F0900000000000000" pitchFamily="50" charset="-128"/>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479" y="2431415"/>
            <a:ext cx="4239493" cy="2967645"/>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6672" y="3360486"/>
            <a:ext cx="392401" cy="392401"/>
          </a:xfrm>
          <a:prstGeom prst="rect">
            <a:avLst/>
          </a:prstGeom>
        </p:spPr>
      </p:pic>
      <p:sp>
        <p:nvSpPr>
          <p:cNvPr id="8" name="正方形/長方形 7"/>
          <p:cNvSpPr/>
          <p:nvPr/>
        </p:nvSpPr>
        <p:spPr>
          <a:xfrm>
            <a:off x="6255383" y="5146096"/>
            <a:ext cx="4209150" cy="400110"/>
          </a:xfrm>
          <a:prstGeom prst="rect">
            <a:avLst/>
          </a:prstGeom>
        </p:spPr>
        <p:txBody>
          <a:bodyPr wrap="square">
            <a:spAutoFit/>
          </a:bodyPr>
          <a:lstStyle/>
          <a:p>
            <a:r>
              <a:rPr lang="ja-JP" altLang="en-US" sz="2000" dirty="0" smtClean="0">
                <a:solidFill>
                  <a:srgbClr val="FF0000"/>
                </a:solidFill>
                <a:latin typeface="HG創英角ﾎﾟｯﾌﾟ体" panose="040B0A09000000000000" pitchFamily="49" charset="-128"/>
                <a:ea typeface="HG創英角ﾎﾟｯﾌﾟ体" panose="040B0A09000000000000" pitchFamily="49" charset="-128"/>
              </a:rPr>
              <a:t>訳：</a:t>
            </a:r>
            <a:r>
              <a:rPr lang="en-US" altLang="ja-JP" sz="2000" dirty="0" err="1" smtClean="0">
                <a:solidFill>
                  <a:srgbClr val="FF0000"/>
                </a:solidFill>
                <a:latin typeface="HG創英角ﾎﾟｯﾌﾟ体" panose="040B0A09000000000000" pitchFamily="49" charset="-128"/>
                <a:ea typeface="HG創英角ﾎﾟｯﾌﾟ体" panose="040B0A09000000000000" pitchFamily="49" charset="-128"/>
              </a:rPr>
              <a:t>ChatGPT</a:t>
            </a:r>
            <a:r>
              <a:rPr lang="ja-JP" altLang="en-US" sz="2000" dirty="0" smtClean="0">
                <a:solidFill>
                  <a:srgbClr val="FF0000"/>
                </a:solidFill>
                <a:latin typeface="HG創英角ﾎﾟｯﾌﾟ体" panose="040B0A09000000000000" pitchFamily="49" charset="-128"/>
                <a:ea typeface="HG創英角ﾎﾟｯﾌﾟ体" panose="040B0A09000000000000" pitchFamily="49" charset="-128"/>
              </a:rPr>
              <a:t>があなたを労働に導く</a:t>
            </a:r>
            <a:endParaRPr lang="en-US" altLang="ja-JP" sz="2000" dirty="0">
              <a:solidFill>
                <a:srgbClr val="FF0000"/>
              </a:solidFill>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592145292"/>
      </p:ext>
    </p:extLst>
  </p:cSld>
  <p:clrMapOvr>
    <a:masterClrMapping/>
  </p:clrMapOvr>
  <mc:AlternateContent xmlns:mc="http://schemas.openxmlformats.org/markup-compatibility/2006" xmlns:p14="http://schemas.microsoft.com/office/powerpoint/2010/main">
    <mc:Choice Requires="p14">
      <p:transition spd="slow" p14:dur="2000" advTm="47403"/>
    </mc:Choice>
    <mc:Fallback xmlns="">
      <p:transition spd="slow" advTm="47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8.4"/>
</p:tagLst>
</file>

<file path=ppt/tags/tag2.xml><?xml version="1.0" encoding="utf-8"?>
<p:tagLst xmlns:a="http://schemas.openxmlformats.org/drawingml/2006/main" xmlns:r="http://schemas.openxmlformats.org/officeDocument/2006/relationships" xmlns:p="http://schemas.openxmlformats.org/presentationml/2006/main">
  <p:tag name="TIMING" val="|1.6|0.8|0.9|0.7"/>
</p:tagLst>
</file>

<file path=ppt/tags/tag3.xml><?xml version="1.0" encoding="utf-8"?>
<p:tagLst xmlns:a="http://schemas.openxmlformats.org/drawingml/2006/main" xmlns:r="http://schemas.openxmlformats.org/officeDocument/2006/relationships" xmlns:p="http://schemas.openxmlformats.org/presentationml/2006/main">
  <p:tag name="TIMING" val="|16.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492</TotalTime>
  <Words>523</Words>
  <Application>Microsoft Office PowerPoint</Application>
  <PresentationFormat>ワイド画面</PresentationFormat>
  <Paragraphs>83</Paragraphs>
  <Slides>10</Slides>
  <Notes>1</Notes>
  <HiddenSlides>0</HiddenSlides>
  <MMClips>1</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10</vt:i4>
      </vt:variant>
    </vt:vector>
  </HeadingPairs>
  <TitlesOfParts>
    <vt:vector size="25" baseType="lpstr">
      <vt:lpstr>AR Pゴシック体S</vt:lpstr>
      <vt:lpstr>AR PなごみＰＯＰ体B</vt:lpstr>
      <vt:lpstr>AR P丸ゴシック体E</vt:lpstr>
      <vt:lpstr>AR P教科書体M</vt:lpstr>
      <vt:lpstr>AR悠々ゴシック体E</vt:lpstr>
      <vt:lpstr>HGS創英角ﾎﾟｯﾌﾟ体</vt:lpstr>
      <vt:lpstr>HG創英角ﾎﾟｯﾌﾟ体</vt:lpstr>
      <vt:lpstr>メイリオ</vt:lpstr>
      <vt:lpstr>游ゴシック</vt:lpstr>
      <vt:lpstr>Arial</vt:lpstr>
      <vt:lpstr>Blackoak Std</vt:lpstr>
      <vt:lpstr>Century Gothic</vt:lpstr>
      <vt:lpstr>Consolas</vt:lpstr>
      <vt:lpstr>Wingdings 3</vt:lpstr>
      <vt:lpstr>イオン ボードルーム</vt:lpstr>
      <vt:lpstr>夏課題のゲーム発表</vt:lpstr>
      <vt:lpstr>ゲーム内容</vt:lpstr>
      <vt:lpstr>ゲーム概要</vt:lpstr>
      <vt:lpstr>選択して移動、攻撃 </vt:lpstr>
      <vt:lpstr>撃ち合うと…</vt:lpstr>
      <vt:lpstr>その他</vt:lpstr>
      <vt:lpstr>移動という機能を作るにあたって</vt:lpstr>
      <vt:lpstr>クラス</vt:lpstr>
      <vt:lpstr>感想</vt:lpstr>
      <vt:lpstr>・ネット上にごみのように転がってる優秀なサイトたち ・検索のためのChatGPT ・エラー解決のためのChatGPT ・BGMのためにsoundQuest ・Studio One ・BGMの編曲を提供してくれた9629氏 ・マップを作ってくれたM氏 ・pygameとpygame zero ・VScodeと拡張機能Python</vt:lpstr>
    </vt:vector>
  </TitlesOfParts>
  <Company>埼玉県教育委員会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夏課題のゲーム発表</dc:title>
  <dc:creator>埼玉県教育委員会</dc:creator>
  <cp:lastModifiedBy>埼玉県教育委員会</cp:lastModifiedBy>
  <cp:revision>51</cp:revision>
  <dcterms:created xsi:type="dcterms:W3CDTF">2023-09-08T04:14:14Z</dcterms:created>
  <dcterms:modified xsi:type="dcterms:W3CDTF">2023-09-15T05:11:22Z</dcterms:modified>
</cp:coreProperties>
</file>