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60161CAE-50AB-0448-9FB2-7647207E3957}" type="datetimeFigureOut">
              <a:rPr lang="en-US"/>
              <a:pPr>
                <a:defRPr/>
              </a:pPr>
              <a:t>4/26/18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9BBECE95-33CC-E440-AA4C-55BF459B6B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27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Created by Educational Technology Network. www.edtechnetwork.com 2009</a:t>
            </a: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B8F3275-E7A5-0840-BCCF-D770610FB826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F899C7C-104D-8547-B8C4-F87DE50DCA4E}" type="slidenum">
              <a:rPr lang="en-US" sz="1200">
                <a:latin typeface="Calibri" charset="0"/>
              </a:rPr>
              <a:pPr eaLnBrk="1" hangingPunct="1"/>
              <a:t>10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6FF3E5-BF2C-DB45-899A-E5462FC8BAE7}" type="slidenum">
              <a:rPr lang="en-US" sz="1200">
                <a:latin typeface="Calibri" charset="0"/>
              </a:rPr>
              <a:pPr eaLnBrk="1" hangingPunct="1"/>
              <a:t>11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4E7BE5-302F-4740-9BBE-85FC0080F575}" type="slidenum">
              <a:rPr lang="en-US" sz="1200">
                <a:latin typeface="Calibri" charset="0"/>
              </a:rPr>
              <a:pPr eaLnBrk="1" hangingPunct="1"/>
              <a:t>12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73ADC55-D8CD-594C-AD63-CFB3FCB47426}" type="slidenum">
              <a:rPr lang="en-US" sz="1200">
                <a:latin typeface="Calibri" charset="0"/>
              </a:rPr>
              <a:pPr eaLnBrk="1" hangingPunct="1"/>
              <a:t>13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2775F8-E410-984C-96E9-ADB8C9F91B1C}" type="slidenum">
              <a:rPr lang="en-US" sz="1200">
                <a:latin typeface="Calibri" charset="0"/>
              </a:rPr>
              <a:pPr eaLnBrk="1" hangingPunct="1"/>
              <a:t>14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9BA7CC-B2DE-9D44-A532-EDEAF4E05EE9}" type="slidenum">
              <a:rPr lang="en-US" sz="1200">
                <a:latin typeface="Calibri" charset="0"/>
              </a:rPr>
              <a:pPr eaLnBrk="1" hangingPunct="1"/>
              <a:t>15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F9186B-0CCF-8546-9205-51D0B3B8E036}" type="slidenum">
              <a:rPr lang="en-US" sz="1200">
                <a:latin typeface="Calibri" charset="0"/>
              </a:rPr>
              <a:pPr eaLnBrk="1" hangingPunct="1"/>
              <a:t>16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D287687-CF54-D04B-8942-88E86568A209}" type="slidenum">
              <a:rPr lang="en-US" sz="1200">
                <a:latin typeface="Calibri" charset="0"/>
              </a:rPr>
              <a:pPr eaLnBrk="1" hangingPunct="1"/>
              <a:t>17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9E1832-6121-1C47-8786-769302194108}" type="slidenum">
              <a:rPr lang="en-US" sz="1200">
                <a:latin typeface="Calibri" charset="0"/>
              </a:rPr>
              <a:pPr eaLnBrk="1" hangingPunct="1"/>
              <a:t>18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73A3DDD-2A02-9F42-A5AD-3B4425C69A36}" type="slidenum">
              <a:rPr lang="en-US" sz="1200">
                <a:latin typeface="Calibri" charset="0"/>
              </a:rPr>
              <a:pPr eaLnBrk="1" hangingPunct="1"/>
              <a:t>19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2BFA3E7-9DE4-0D48-8067-59F25E3A76A2}" type="slidenum">
              <a:rPr lang="en-US" sz="1200">
                <a:latin typeface="Calibri" charset="0"/>
              </a:rPr>
              <a:pPr eaLnBrk="1" hangingPunct="1"/>
              <a:t>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3DC9180-8C33-FE43-8F17-7377D11DB385}" type="slidenum">
              <a:rPr lang="en-US" sz="1200">
                <a:latin typeface="Calibri" charset="0"/>
              </a:rPr>
              <a:pPr eaLnBrk="1" hangingPunct="1"/>
              <a:t>20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F0F2CC-9AAA-5144-8249-BF22B786D98D}" type="slidenum">
              <a:rPr lang="en-US" sz="1200">
                <a:latin typeface="Calibri" charset="0"/>
              </a:rPr>
              <a:pPr eaLnBrk="1" hangingPunct="1"/>
              <a:t>21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F6AA99D-8335-AF43-8A94-A3FF9AEC4D18}" type="slidenum">
              <a:rPr lang="en-US" sz="1200">
                <a:latin typeface="Calibri" charset="0"/>
              </a:rPr>
              <a:pPr eaLnBrk="1" hangingPunct="1"/>
              <a:t>22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7F5EB8-850B-8C41-AAFE-3495C202C305}" type="slidenum">
              <a:rPr lang="en-US" sz="1200">
                <a:latin typeface="Calibri" charset="0"/>
              </a:rPr>
              <a:pPr eaLnBrk="1" hangingPunct="1"/>
              <a:t>23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3E2AB2-CBF6-B84A-B7DA-AE0D2DF38146}" type="slidenum">
              <a:rPr lang="en-US" sz="1200">
                <a:latin typeface="Calibri" charset="0"/>
              </a:rPr>
              <a:pPr eaLnBrk="1" hangingPunct="1"/>
              <a:t>24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2B86A1-CFA8-D248-AEC6-CD4D90A5DB19}" type="slidenum">
              <a:rPr lang="en-US" sz="1200">
                <a:latin typeface="Calibri" charset="0"/>
              </a:rPr>
              <a:pPr eaLnBrk="1" hangingPunct="1"/>
              <a:t>25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6484A6D-E4F7-3A48-AA57-3D29399500E0}" type="slidenum">
              <a:rPr lang="en-US" sz="1200">
                <a:latin typeface="Calibri" charset="0"/>
              </a:rPr>
              <a:pPr eaLnBrk="1" hangingPunct="1"/>
              <a:t>26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F83E86-BA70-D249-8197-34F8101999E1}" type="slidenum">
              <a:rPr lang="en-US" sz="1200">
                <a:latin typeface="Calibri" charset="0"/>
              </a:rPr>
              <a:pPr eaLnBrk="1" hangingPunct="1"/>
              <a:t>27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BCE61B-3CCE-5148-ACC3-1A0A1155F6FD}" type="slidenum">
              <a:rPr lang="en-US" sz="1200">
                <a:latin typeface="Calibri" charset="0"/>
              </a:rPr>
              <a:pPr eaLnBrk="1" hangingPunct="1"/>
              <a:t>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D3EC13E-E101-C442-A9F3-34E38B2AAEB7}" type="slidenum">
              <a:rPr lang="en-US" sz="1200">
                <a:latin typeface="Calibri" charset="0"/>
              </a:rPr>
              <a:pPr eaLnBrk="1" hangingPunct="1"/>
              <a:t>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216D872-B703-F046-9739-F6AD9D3C440D}" type="slidenum">
              <a:rPr lang="en-US" sz="1200">
                <a:latin typeface="Calibri" charset="0"/>
              </a:rPr>
              <a:pPr eaLnBrk="1" hangingPunct="1"/>
              <a:t>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1746FB0-AC63-894A-8BCF-4135D7F0294F}" type="slidenum">
              <a:rPr lang="en-US" sz="1200">
                <a:latin typeface="Calibri" charset="0"/>
              </a:rPr>
              <a:pPr eaLnBrk="1" hangingPunct="1"/>
              <a:t>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CC2F50-75C7-EB42-B5E1-6D506D867106}" type="slidenum">
              <a:rPr lang="en-US" sz="1200">
                <a:latin typeface="Calibri" charset="0"/>
              </a:rPr>
              <a:pPr eaLnBrk="1" hangingPunct="1"/>
              <a:t>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A0A18D-7ECA-FF47-9367-ADA7F0974655}" type="slidenum">
              <a:rPr lang="en-US" sz="1200">
                <a:latin typeface="Calibri" charset="0"/>
              </a:rPr>
              <a:pPr eaLnBrk="1" hangingPunct="1"/>
              <a:t>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226F17-9616-524F-93EE-74206001AD4C}" type="slidenum">
              <a:rPr lang="en-US" sz="1200">
                <a:latin typeface="Calibri" charset="0"/>
              </a:rPr>
              <a:pPr eaLnBrk="1" hangingPunct="1"/>
              <a:t>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7463"/>
            <a:ext cx="9178925" cy="6905626"/>
            <a:chOff x="0" y="-11"/>
            <a:chExt cx="5782" cy="435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1824"/>
              <a:ext cx="5774" cy="251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>
                <a:latin typeface="Times New Roman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59" cy="182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>
                <a:latin typeface="Times New Roman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5301" y="-11"/>
              <a:ext cx="481" cy="4284"/>
              <a:chOff x="5301" y="-11"/>
              <a:chExt cx="481" cy="4284"/>
            </a:xfrm>
          </p:grpSpPr>
          <p:sp>
            <p:nvSpPr>
              <p:cNvPr id="49" name="Freeform 6"/>
              <p:cNvSpPr>
                <a:spLocks/>
              </p:cNvSpPr>
              <p:nvPr/>
            </p:nvSpPr>
            <p:spPr bwMode="auto">
              <a:xfrm>
                <a:off x="5301" y="-11"/>
                <a:ext cx="241" cy="4284"/>
              </a:xfrm>
              <a:custGeom>
                <a:avLst/>
                <a:gdLst/>
                <a:ahLst/>
                <a:cxnLst>
                  <a:cxn ang="0">
                    <a:pos x="0" y="4234"/>
                  </a:cxn>
                  <a:cxn ang="0">
                    <a:pos x="0" y="0"/>
                  </a:cxn>
                  <a:cxn ang="0">
                    <a:pos x="240" y="0"/>
                  </a:cxn>
                  <a:cxn ang="0">
                    <a:pos x="240" y="4234"/>
                  </a:cxn>
                  <a:cxn ang="0">
                    <a:pos x="192" y="4283"/>
                  </a:cxn>
                  <a:cxn ang="0">
                    <a:pos x="144" y="4281"/>
                  </a:cxn>
                  <a:cxn ang="0">
                    <a:pos x="112" y="4281"/>
                  </a:cxn>
                  <a:cxn ang="0">
                    <a:pos x="49" y="4281"/>
                  </a:cxn>
                  <a:cxn ang="0">
                    <a:pos x="0" y="4234"/>
                  </a:cxn>
                </a:cxnLst>
                <a:rect l="0" t="0" r="r" b="b"/>
                <a:pathLst>
                  <a:path w="241" h="4284">
                    <a:moveTo>
                      <a:pt x="0" y="4234"/>
                    </a:moveTo>
                    <a:lnTo>
                      <a:pt x="0" y="0"/>
                    </a:lnTo>
                    <a:lnTo>
                      <a:pt x="240" y="0"/>
                    </a:lnTo>
                    <a:lnTo>
                      <a:pt x="240" y="4234"/>
                    </a:lnTo>
                    <a:lnTo>
                      <a:pt x="192" y="4283"/>
                    </a:lnTo>
                    <a:lnTo>
                      <a:pt x="144" y="4281"/>
                    </a:lnTo>
                    <a:lnTo>
                      <a:pt x="112" y="4281"/>
                    </a:lnTo>
                    <a:lnTo>
                      <a:pt x="49" y="4281"/>
                    </a:lnTo>
                    <a:lnTo>
                      <a:pt x="0" y="4234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0" name="Freeform 7"/>
              <p:cNvSpPr>
                <a:spLocks/>
              </p:cNvSpPr>
              <p:nvPr/>
            </p:nvSpPr>
            <p:spPr bwMode="auto">
              <a:xfrm>
                <a:off x="5541" y="-11"/>
                <a:ext cx="241" cy="4284"/>
              </a:xfrm>
              <a:custGeom>
                <a:avLst/>
                <a:gdLst/>
                <a:ahLst/>
                <a:cxnLst>
                  <a:cxn ang="0">
                    <a:pos x="0" y="4234"/>
                  </a:cxn>
                  <a:cxn ang="0">
                    <a:pos x="0" y="0"/>
                  </a:cxn>
                  <a:cxn ang="0">
                    <a:pos x="240" y="0"/>
                  </a:cxn>
                  <a:cxn ang="0">
                    <a:pos x="240" y="4234"/>
                  </a:cxn>
                  <a:cxn ang="0">
                    <a:pos x="192" y="4283"/>
                  </a:cxn>
                  <a:cxn ang="0">
                    <a:pos x="144" y="4281"/>
                  </a:cxn>
                  <a:cxn ang="0">
                    <a:pos x="112" y="4281"/>
                  </a:cxn>
                  <a:cxn ang="0">
                    <a:pos x="49" y="4281"/>
                  </a:cxn>
                  <a:cxn ang="0">
                    <a:pos x="0" y="4234"/>
                  </a:cxn>
                </a:cxnLst>
                <a:rect l="0" t="0" r="r" b="b"/>
                <a:pathLst>
                  <a:path w="241" h="4284">
                    <a:moveTo>
                      <a:pt x="0" y="4234"/>
                    </a:moveTo>
                    <a:lnTo>
                      <a:pt x="0" y="0"/>
                    </a:lnTo>
                    <a:lnTo>
                      <a:pt x="240" y="0"/>
                    </a:lnTo>
                    <a:lnTo>
                      <a:pt x="240" y="4234"/>
                    </a:lnTo>
                    <a:lnTo>
                      <a:pt x="192" y="4283"/>
                    </a:lnTo>
                    <a:lnTo>
                      <a:pt x="144" y="4281"/>
                    </a:lnTo>
                    <a:lnTo>
                      <a:pt x="112" y="4281"/>
                    </a:lnTo>
                    <a:lnTo>
                      <a:pt x="49" y="4281"/>
                    </a:lnTo>
                    <a:lnTo>
                      <a:pt x="0" y="4234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0" y="0"/>
              <a:ext cx="481" cy="4273"/>
              <a:chOff x="0" y="0"/>
              <a:chExt cx="481" cy="4273"/>
            </a:xfrm>
          </p:grpSpPr>
          <p:sp>
            <p:nvSpPr>
              <p:cNvPr id="47" name="Freeform 9"/>
              <p:cNvSpPr>
                <a:spLocks/>
              </p:cNvSpPr>
              <p:nvPr/>
            </p:nvSpPr>
            <p:spPr bwMode="auto">
              <a:xfrm>
                <a:off x="0" y="0"/>
                <a:ext cx="241" cy="4273"/>
              </a:xfrm>
              <a:custGeom>
                <a:avLst/>
                <a:gdLst/>
                <a:ahLst/>
                <a:cxnLst>
                  <a:cxn ang="0">
                    <a:pos x="0" y="4223"/>
                  </a:cxn>
                  <a:cxn ang="0">
                    <a:pos x="0" y="0"/>
                  </a:cxn>
                  <a:cxn ang="0">
                    <a:pos x="240" y="0"/>
                  </a:cxn>
                  <a:cxn ang="0">
                    <a:pos x="240" y="4223"/>
                  </a:cxn>
                  <a:cxn ang="0">
                    <a:pos x="192" y="4272"/>
                  </a:cxn>
                  <a:cxn ang="0">
                    <a:pos x="144" y="4270"/>
                  </a:cxn>
                  <a:cxn ang="0">
                    <a:pos x="112" y="4270"/>
                  </a:cxn>
                  <a:cxn ang="0">
                    <a:pos x="49" y="4270"/>
                  </a:cxn>
                  <a:cxn ang="0">
                    <a:pos x="0" y="4223"/>
                  </a:cxn>
                </a:cxnLst>
                <a:rect l="0" t="0" r="r" b="b"/>
                <a:pathLst>
                  <a:path w="241" h="4273">
                    <a:moveTo>
                      <a:pt x="0" y="4223"/>
                    </a:moveTo>
                    <a:lnTo>
                      <a:pt x="0" y="0"/>
                    </a:lnTo>
                    <a:lnTo>
                      <a:pt x="240" y="0"/>
                    </a:lnTo>
                    <a:lnTo>
                      <a:pt x="240" y="4223"/>
                    </a:lnTo>
                    <a:lnTo>
                      <a:pt x="192" y="4272"/>
                    </a:lnTo>
                    <a:lnTo>
                      <a:pt x="144" y="4270"/>
                    </a:lnTo>
                    <a:lnTo>
                      <a:pt x="112" y="4270"/>
                    </a:lnTo>
                    <a:lnTo>
                      <a:pt x="49" y="4270"/>
                    </a:lnTo>
                    <a:lnTo>
                      <a:pt x="0" y="4223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8" name="Freeform 10"/>
              <p:cNvSpPr>
                <a:spLocks/>
              </p:cNvSpPr>
              <p:nvPr/>
            </p:nvSpPr>
            <p:spPr bwMode="auto">
              <a:xfrm>
                <a:off x="240" y="0"/>
                <a:ext cx="241" cy="4273"/>
              </a:xfrm>
              <a:custGeom>
                <a:avLst/>
                <a:gdLst/>
                <a:ahLst/>
                <a:cxnLst>
                  <a:cxn ang="0">
                    <a:pos x="0" y="4223"/>
                  </a:cxn>
                  <a:cxn ang="0">
                    <a:pos x="0" y="0"/>
                  </a:cxn>
                  <a:cxn ang="0">
                    <a:pos x="240" y="0"/>
                  </a:cxn>
                  <a:cxn ang="0">
                    <a:pos x="240" y="4223"/>
                  </a:cxn>
                  <a:cxn ang="0">
                    <a:pos x="192" y="4272"/>
                  </a:cxn>
                  <a:cxn ang="0">
                    <a:pos x="144" y="4270"/>
                  </a:cxn>
                  <a:cxn ang="0">
                    <a:pos x="112" y="4270"/>
                  </a:cxn>
                  <a:cxn ang="0">
                    <a:pos x="49" y="4270"/>
                  </a:cxn>
                  <a:cxn ang="0">
                    <a:pos x="0" y="4223"/>
                  </a:cxn>
                </a:cxnLst>
                <a:rect l="0" t="0" r="r" b="b"/>
                <a:pathLst>
                  <a:path w="241" h="4273">
                    <a:moveTo>
                      <a:pt x="0" y="4223"/>
                    </a:moveTo>
                    <a:lnTo>
                      <a:pt x="0" y="0"/>
                    </a:lnTo>
                    <a:lnTo>
                      <a:pt x="240" y="0"/>
                    </a:lnTo>
                    <a:lnTo>
                      <a:pt x="240" y="4223"/>
                    </a:lnTo>
                    <a:lnTo>
                      <a:pt x="192" y="4272"/>
                    </a:lnTo>
                    <a:lnTo>
                      <a:pt x="144" y="4270"/>
                    </a:lnTo>
                    <a:lnTo>
                      <a:pt x="112" y="4270"/>
                    </a:lnTo>
                    <a:lnTo>
                      <a:pt x="49" y="4270"/>
                    </a:lnTo>
                    <a:lnTo>
                      <a:pt x="0" y="4223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11"/>
            <p:cNvGrpSpPr>
              <a:grpSpLocks/>
            </p:cNvGrpSpPr>
            <p:nvPr/>
          </p:nvGrpSpPr>
          <p:grpSpPr bwMode="auto">
            <a:xfrm>
              <a:off x="82" y="838"/>
              <a:ext cx="5590" cy="891"/>
              <a:chOff x="82" y="838"/>
              <a:chExt cx="5590" cy="891"/>
            </a:xfrm>
          </p:grpSpPr>
          <p:grpSp>
            <p:nvGrpSpPr>
              <p:cNvPr id="10" name="Group 12"/>
              <p:cNvGrpSpPr>
                <a:grpSpLocks/>
              </p:cNvGrpSpPr>
              <p:nvPr/>
            </p:nvGrpSpPr>
            <p:grpSpPr bwMode="auto">
              <a:xfrm>
                <a:off x="134" y="838"/>
                <a:ext cx="5538" cy="850"/>
                <a:chOff x="134" y="838"/>
                <a:chExt cx="5538" cy="850"/>
              </a:xfrm>
            </p:grpSpPr>
            <p:sp>
              <p:nvSpPr>
                <p:cNvPr id="29" name="Freeform 13"/>
                <p:cNvSpPr>
                  <a:spLocks/>
                </p:cNvSpPr>
                <p:nvPr/>
              </p:nvSpPr>
              <p:spPr bwMode="auto">
                <a:xfrm>
                  <a:off x="5269" y="1550"/>
                  <a:ext cx="156" cy="117"/>
                </a:xfrm>
                <a:custGeom>
                  <a:avLst/>
                  <a:gdLst>
                    <a:gd name="T0" fmla="*/ 83 w 156"/>
                    <a:gd name="T1" fmla="*/ 0 h 117"/>
                    <a:gd name="T2" fmla="*/ 134 w 156"/>
                    <a:gd name="T3" fmla="*/ 19 h 117"/>
                    <a:gd name="T4" fmla="*/ 152 w 156"/>
                    <a:gd name="T5" fmla="*/ 45 h 117"/>
                    <a:gd name="T6" fmla="*/ 155 w 156"/>
                    <a:gd name="T7" fmla="*/ 70 h 117"/>
                    <a:gd name="T8" fmla="*/ 155 w 156"/>
                    <a:gd name="T9" fmla="*/ 83 h 117"/>
                    <a:gd name="T10" fmla="*/ 146 w 156"/>
                    <a:gd name="T11" fmla="*/ 99 h 117"/>
                    <a:gd name="T12" fmla="*/ 126 w 156"/>
                    <a:gd name="T13" fmla="*/ 107 h 117"/>
                    <a:gd name="T14" fmla="*/ 105 w 156"/>
                    <a:gd name="T15" fmla="*/ 113 h 117"/>
                    <a:gd name="T16" fmla="*/ 86 w 156"/>
                    <a:gd name="T17" fmla="*/ 116 h 117"/>
                    <a:gd name="T18" fmla="*/ 69 w 156"/>
                    <a:gd name="T19" fmla="*/ 116 h 117"/>
                    <a:gd name="T20" fmla="*/ 41 w 156"/>
                    <a:gd name="T21" fmla="*/ 111 h 117"/>
                    <a:gd name="T22" fmla="*/ 21 w 156"/>
                    <a:gd name="T23" fmla="*/ 106 h 117"/>
                    <a:gd name="T24" fmla="*/ 9 w 156"/>
                    <a:gd name="T25" fmla="*/ 98 h 117"/>
                    <a:gd name="T26" fmla="*/ 2 w 156"/>
                    <a:gd name="T27" fmla="*/ 89 h 117"/>
                    <a:gd name="T28" fmla="*/ 0 w 156"/>
                    <a:gd name="T29" fmla="*/ 78 h 117"/>
                    <a:gd name="T30" fmla="*/ 2 w 156"/>
                    <a:gd name="T31" fmla="*/ 60 h 117"/>
                    <a:gd name="T32" fmla="*/ 9 w 156"/>
                    <a:gd name="T33" fmla="*/ 11 h 117"/>
                    <a:gd name="T34" fmla="*/ 83 w 156"/>
                    <a:gd name="T35" fmla="*/ 0 h 11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56" h="117">
                      <a:moveTo>
                        <a:pt x="83" y="0"/>
                      </a:moveTo>
                      <a:lnTo>
                        <a:pt x="134" y="19"/>
                      </a:lnTo>
                      <a:lnTo>
                        <a:pt x="152" y="45"/>
                      </a:lnTo>
                      <a:lnTo>
                        <a:pt x="155" y="70"/>
                      </a:lnTo>
                      <a:lnTo>
                        <a:pt x="155" y="83"/>
                      </a:lnTo>
                      <a:lnTo>
                        <a:pt x="146" y="99"/>
                      </a:lnTo>
                      <a:lnTo>
                        <a:pt x="126" y="107"/>
                      </a:lnTo>
                      <a:lnTo>
                        <a:pt x="105" y="113"/>
                      </a:lnTo>
                      <a:lnTo>
                        <a:pt x="86" y="116"/>
                      </a:lnTo>
                      <a:lnTo>
                        <a:pt x="69" y="116"/>
                      </a:lnTo>
                      <a:lnTo>
                        <a:pt x="41" y="111"/>
                      </a:lnTo>
                      <a:lnTo>
                        <a:pt x="21" y="106"/>
                      </a:lnTo>
                      <a:lnTo>
                        <a:pt x="9" y="98"/>
                      </a:lnTo>
                      <a:lnTo>
                        <a:pt x="2" y="89"/>
                      </a:lnTo>
                      <a:lnTo>
                        <a:pt x="0" y="78"/>
                      </a:lnTo>
                      <a:lnTo>
                        <a:pt x="2" y="60"/>
                      </a:lnTo>
                      <a:lnTo>
                        <a:pt x="9" y="11"/>
                      </a:lnTo>
                      <a:lnTo>
                        <a:pt x="83" y="0"/>
                      </a:lnTo>
                    </a:path>
                  </a:pathLst>
                </a:custGeom>
                <a:solidFill>
                  <a:schemeClr val="bg2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Freeform 14"/>
                <p:cNvSpPr>
                  <a:spLocks/>
                </p:cNvSpPr>
                <p:nvPr/>
              </p:nvSpPr>
              <p:spPr bwMode="auto">
                <a:xfrm>
                  <a:off x="5265" y="1562"/>
                  <a:ext cx="88" cy="75"/>
                </a:xfrm>
                <a:custGeom>
                  <a:avLst/>
                  <a:gdLst>
                    <a:gd name="T0" fmla="*/ 0 w 88"/>
                    <a:gd name="T1" fmla="*/ 69 h 75"/>
                    <a:gd name="T2" fmla="*/ 11 w 88"/>
                    <a:gd name="T3" fmla="*/ 0 h 75"/>
                    <a:gd name="T4" fmla="*/ 54 w 88"/>
                    <a:gd name="T5" fmla="*/ 5 h 75"/>
                    <a:gd name="T6" fmla="*/ 87 w 88"/>
                    <a:gd name="T7" fmla="*/ 9 h 75"/>
                    <a:gd name="T8" fmla="*/ 78 w 88"/>
                    <a:gd name="T9" fmla="*/ 74 h 75"/>
                    <a:gd name="T10" fmla="*/ 75 w 88"/>
                    <a:gd name="T11" fmla="*/ 59 h 75"/>
                    <a:gd name="T12" fmla="*/ 65 w 88"/>
                    <a:gd name="T13" fmla="*/ 48 h 75"/>
                    <a:gd name="T14" fmla="*/ 47 w 88"/>
                    <a:gd name="T15" fmla="*/ 44 h 75"/>
                    <a:gd name="T16" fmla="*/ 27 w 88"/>
                    <a:gd name="T17" fmla="*/ 45 h 75"/>
                    <a:gd name="T18" fmla="*/ 11 w 88"/>
                    <a:gd name="T19" fmla="*/ 52 h 75"/>
                    <a:gd name="T20" fmla="*/ 0 w 88"/>
                    <a:gd name="T21" fmla="*/ 69 h 7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8" h="75">
                      <a:moveTo>
                        <a:pt x="0" y="69"/>
                      </a:moveTo>
                      <a:lnTo>
                        <a:pt x="11" y="0"/>
                      </a:lnTo>
                      <a:lnTo>
                        <a:pt x="54" y="5"/>
                      </a:lnTo>
                      <a:lnTo>
                        <a:pt x="87" y="9"/>
                      </a:lnTo>
                      <a:lnTo>
                        <a:pt x="78" y="74"/>
                      </a:lnTo>
                      <a:lnTo>
                        <a:pt x="75" y="59"/>
                      </a:lnTo>
                      <a:lnTo>
                        <a:pt x="65" y="48"/>
                      </a:lnTo>
                      <a:lnTo>
                        <a:pt x="47" y="44"/>
                      </a:lnTo>
                      <a:lnTo>
                        <a:pt x="27" y="45"/>
                      </a:lnTo>
                      <a:lnTo>
                        <a:pt x="11" y="52"/>
                      </a:lnTo>
                      <a:lnTo>
                        <a:pt x="0" y="69"/>
                      </a:lnTo>
                    </a:path>
                  </a:pathLst>
                </a:custGeom>
                <a:solidFill>
                  <a:schemeClr val="bg2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Freeform 15"/>
                <p:cNvSpPr>
                  <a:spLocks/>
                </p:cNvSpPr>
                <p:nvPr/>
              </p:nvSpPr>
              <p:spPr bwMode="auto">
                <a:xfrm>
                  <a:off x="475" y="1541"/>
                  <a:ext cx="156" cy="117"/>
                </a:xfrm>
                <a:custGeom>
                  <a:avLst/>
                  <a:gdLst>
                    <a:gd name="T0" fmla="*/ 72 w 156"/>
                    <a:gd name="T1" fmla="*/ 0 h 117"/>
                    <a:gd name="T2" fmla="*/ 21 w 156"/>
                    <a:gd name="T3" fmla="*/ 19 h 117"/>
                    <a:gd name="T4" fmla="*/ 3 w 156"/>
                    <a:gd name="T5" fmla="*/ 45 h 117"/>
                    <a:gd name="T6" fmla="*/ 0 w 156"/>
                    <a:gd name="T7" fmla="*/ 70 h 117"/>
                    <a:gd name="T8" fmla="*/ 0 w 156"/>
                    <a:gd name="T9" fmla="*/ 83 h 117"/>
                    <a:gd name="T10" fmla="*/ 9 w 156"/>
                    <a:gd name="T11" fmla="*/ 99 h 117"/>
                    <a:gd name="T12" fmla="*/ 29 w 156"/>
                    <a:gd name="T13" fmla="*/ 107 h 117"/>
                    <a:gd name="T14" fmla="*/ 50 w 156"/>
                    <a:gd name="T15" fmla="*/ 113 h 117"/>
                    <a:gd name="T16" fmla="*/ 69 w 156"/>
                    <a:gd name="T17" fmla="*/ 116 h 117"/>
                    <a:gd name="T18" fmla="*/ 86 w 156"/>
                    <a:gd name="T19" fmla="*/ 116 h 117"/>
                    <a:gd name="T20" fmla="*/ 114 w 156"/>
                    <a:gd name="T21" fmla="*/ 111 h 117"/>
                    <a:gd name="T22" fmla="*/ 134 w 156"/>
                    <a:gd name="T23" fmla="*/ 106 h 117"/>
                    <a:gd name="T24" fmla="*/ 146 w 156"/>
                    <a:gd name="T25" fmla="*/ 98 h 117"/>
                    <a:gd name="T26" fmla="*/ 153 w 156"/>
                    <a:gd name="T27" fmla="*/ 89 h 117"/>
                    <a:gd name="T28" fmla="*/ 155 w 156"/>
                    <a:gd name="T29" fmla="*/ 78 h 117"/>
                    <a:gd name="T30" fmla="*/ 153 w 156"/>
                    <a:gd name="T31" fmla="*/ 60 h 117"/>
                    <a:gd name="T32" fmla="*/ 146 w 156"/>
                    <a:gd name="T33" fmla="*/ 11 h 117"/>
                    <a:gd name="T34" fmla="*/ 72 w 156"/>
                    <a:gd name="T35" fmla="*/ 0 h 11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56" h="117">
                      <a:moveTo>
                        <a:pt x="72" y="0"/>
                      </a:moveTo>
                      <a:lnTo>
                        <a:pt x="21" y="19"/>
                      </a:lnTo>
                      <a:lnTo>
                        <a:pt x="3" y="45"/>
                      </a:lnTo>
                      <a:lnTo>
                        <a:pt x="0" y="70"/>
                      </a:lnTo>
                      <a:lnTo>
                        <a:pt x="0" y="83"/>
                      </a:lnTo>
                      <a:lnTo>
                        <a:pt x="9" y="99"/>
                      </a:lnTo>
                      <a:lnTo>
                        <a:pt x="29" y="107"/>
                      </a:lnTo>
                      <a:lnTo>
                        <a:pt x="50" y="113"/>
                      </a:lnTo>
                      <a:lnTo>
                        <a:pt x="69" y="116"/>
                      </a:lnTo>
                      <a:lnTo>
                        <a:pt x="86" y="116"/>
                      </a:lnTo>
                      <a:lnTo>
                        <a:pt x="114" y="111"/>
                      </a:lnTo>
                      <a:lnTo>
                        <a:pt x="134" y="106"/>
                      </a:lnTo>
                      <a:lnTo>
                        <a:pt x="146" y="98"/>
                      </a:lnTo>
                      <a:lnTo>
                        <a:pt x="153" y="89"/>
                      </a:lnTo>
                      <a:lnTo>
                        <a:pt x="155" y="78"/>
                      </a:lnTo>
                      <a:lnTo>
                        <a:pt x="153" y="60"/>
                      </a:lnTo>
                      <a:lnTo>
                        <a:pt x="146" y="11"/>
                      </a:lnTo>
                      <a:lnTo>
                        <a:pt x="72" y="0"/>
                      </a:lnTo>
                    </a:path>
                  </a:pathLst>
                </a:custGeom>
                <a:solidFill>
                  <a:schemeClr val="bg2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Freeform 16"/>
                <p:cNvSpPr>
                  <a:spLocks/>
                </p:cNvSpPr>
                <p:nvPr/>
              </p:nvSpPr>
              <p:spPr bwMode="auto">
                <a:xfrm>
                  <a:off x="547" y="1554"/>
                  <a:ext cx="88" cy="75"/>
                </a:xfrm>
                <a:custGeom>
                  <a:avLst/>
                  <a:gdLst>
                    <a:gd name="T0" fmla="*/ 87 w 88"/>
                    <a:gd name="T1" fmla="*/ 68 h 75"/>
                    <a:gd name="T2" fmla="*/ 76 w 88"/>
                    <a:gd name="T3" fmla="*/ 0 h 75"/>
                    <a:gd name="T4" fmla="*/ 33 w 88"/>
                    <a:gd name="T5" fmla="*/ 5 h 75"/>
                    <a:gd name="T6" fmla="*/ 0 w 88"/>
                    <a:gd name="T7" fmla="*/ 9 h 75"/>
                    <a:gd name="T8" fmla="*/ 9 w 88"/>
                    <a:gd name="T9" fmla="*/ 74 h 75"/>
                    <a:gd name="T10" fmla="*/ 12 w 88"/>
                    <a:gd name="T11" fmla="*/ 58 h 75"/>
                    <a:gd name="T12" fmla="*/ 22 w 88"/>
                    <a:gd name="T13" fmla="*/ 47 h 75"/>
                    <a:gd name="T14" fmla="*/ 40 w 88"/>
                    <a:gd name="T15" fmla="*/ 44 h 75"/>
                    <a:gd name="T16" fmla="*/ 60 w 88"/>
                    <a:gd name="T17" fmla="*/ 45 h 75"/>
                    <a:gd name="T18" fmla="*/ 76 w 88"/>
                    <a:gd name="T19" fmla="*/ 52 h 75"/>
                    <a:gd name="T20" fmla="*/ 87 w 88"/>
                    <a:gd name="T21" fmla="*/ 68 h 7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8" h="75">
                      <a:moveTo>
                        <a:pt x="87" y="68"/>
                      </a:moveTo>
                      <a:lnTo>
                        <a:pt x="76" y="0"/>
                      </a:lnTo>
                      <a:lnTo>
                        <a:pt x="33" y="5"/>
                      </a:lnTo>
                      <a:lnTo>
                        <a:pt x="0" y="9"/>
                      </a:lnTo>
                      <a:lnTo>
                        <a:pt x="9" y="74"/>
                      </a:lnTo>
                      <a:lnTo>
                        <a:pt x="12" y="58"/>
                      </a:lnTo>
                      <a:lnTo>
                        <a:pt x="22" y="47"/>
                      </a:lnTo>
                      <a:lnTo>
                        <a:pt x="40" y="44"/>
                      </a:lnTo>
                      <a:lnTo>
                        <a:pt x="60" y="45"/>
                      </a:lnTo>
                      <a:lnTo>
                        <a:pt x="76" y="52"/>
                      </a:lnTo>
                      <a:lnTo>
                        <a:pt x="87" y="68"/>
                      </a:lnTo>
                    </a:path>
                  </a:pathLst>
                </a:custGeom>
                <a:solidFill>
                  <a:schemeClr val="bg2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2020" y="1125"/>
                  <a:ext cx="192" cy="87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Freeform 18"/>
                <p:cNvSpPr>
                  <a:spLocks/>
                </p:cNvSpPr>
                <p:nvPr/>
              </p:nvSpPr>
              <p:spPr bwMode="auto">
                <a:xfrm>
                  <a:off x="1408" y="838"/>
                  <a:ext cx="2967" cy="457"/>
                </a:xfrm>
                <a:custGeom>
                  <a:avLst/>
                  <a:gdLst>
                    <a:gd name="T0" fmla="*/ 0 w 2967"/>
                    <a:gd name="T1" fmla="*/ 122 h 457"/>
                    <a:gd name="T2" fmla="*/ 207 w 2967"/>
                    <a:gd name="T3" fmla="*/ 78 h 457"/>
                    <a:gd name="T4" fmla="*/ 442 w 2967"/>
                    <a:gd name="T5" fmla="*/ 48 h 457"/>
                    <a:gd name="T6" fmla="*/ 640 w 2967"/>
                    <a:gd name="T7" fmla="*/ 32 h 457"/>
                    <a:gd name="T8" fmla="*/ 897 w 2967"/>
                    <a:gd name="T9" fmla="*/ 16 h 457"/>
                    <a:gd name="T10" fmla="*/ 1215 w 2967"/>
                    <a:gd name="T11" fmla="*/ 2 h 457"/>
                    <a:gd name="T12" fmla="*/ 1392 w 2967"/>
                    <a:gd name="T13" fmla="*/ 0 h 457"/>
                    <a:gd name="T14" fmla="*/ 1710 w 2967"/>
                    <a:gd name="T15" fmla="*/ 0 h 457"/>
                    <a:gd name="T16" fmla="*/ 1997 w 2967"/>
                    <a:gd name="T17" fmla="*/ 10 h 457"/>
                    <a:gd name="T18" fmla="*/ 2258 w 2967"/>
                    <a:gd name="T19" fmla="*/ 21 h 457"/>
                    <a:gd name="T20" fmla="*/ 2493 w 2967"/>
                    <a:gd name="T21" fmla="*/ 38 h 457"/>
                    <a:gd name="T22" fmla="*/ 2674 w 2967"/>
                    <a:gd name="T23" fmla="*/ 54 h 457"/>
                    <a:gd name="T24" fmla="*/ 2828 w 2967"/>
                    <a:gd name="T25" fmla="*/ 73 h 457"/>
                    <a:gd name="T26" fmla="*/ 2966 w 2967"/>
                    <a:gd name="T27" fmla="*/ 92 h 457"/>
                    <a:gd name="T28" fmla="*/ 2966 w 2967"/>
                    <a:gd name="T29" fmla="*/ 456 h 457"/>
                    <a:gd name="T30" fmla="*/ 2833 w 2967"/>
                    <a:gd name="T31" fmla="*/ 434 h 457"/>
                    <a:gd name="T32" fmla="*/ 2563 w 2967"/>
                    <a:gd name="T33" fmla="*/ 399 h 457"/>
                    <a:gd name="T34" fmla="*/ 2382 w 2967"/>
                    <a:gd name="T35" fmla="*/ 382 h 457"/>
                    <a:gd name="T36" fmla="*/ 2134 w 2967"/>
                    <a:gd name="T37" fmla="*/ 366 h 457"/>
                    <a:gd name="T38" fmla="*/ 1944 w 2967"/>
                    <a:gd name="T39" fmla="*/ 358 h 457"/>
                    <a:gd name="T40" fmla="*/ 1746 w 2967"/>
                    <a:gd name="T41" fmla="*/ 350 h 457"/>
                    <a:gd name="T42" fmla="*/ 1529 w 2967"/>
                    <a:gd name="T43" fmla="*/ 350 h 457"/>
                    <a:gd name="T44" fmla="*/ 1295 w 2967"/>
                    <a:gd name="T45" fmla="*/ 350 h 457"/>
                    <a:gd name="T46" fmla="*/ 1047 w 2967"/>
                    <a:gd name="T47" fmla="*/ 355 h 457"/>
                    <a:gd name="T48" fmla="*/ 853 w 2967"/>
                    <a:gd name="T49" fmla="*/ 363 h 457"/>
                    <a:gd name="T50" fmla="*/ 654 w 2967"/>
                    <a:gd name="T51" fmla="*/ 374 h 457"/>
                    <a:gd name="T52" fmla="*/ 468 w 2967"/>
                    <a:gd name="T53" fmla="*/ 388 h 457"/>
                    <a:gd name="T54" fmla="*/ 296 w 2967"/>
                    <a:gd name="T55" fmla="*/ 404 h 457"/>
                    <a:gd name="T56" fmla="*/ 150 w 2967"/>
                    <a:gd name="T57" fmla="*/ 423 h 457"/>
                    <a:gd name="T58" fmla="*/ 13 w 2967"/>
                    <a:gd name="T59" fmla="*/ 445 h 457"/>
                    <a:gd name="T60" fmla="*/ 0 w 2967"/>
                    <a:gd name="T61" fmla="*/ 122 h 457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2967" h="457">
                      <a:moveTo>
                        <a:pt x="0" y="122"/>
                      </a:moveTo>
                      <a:lnTo>
                        <a:pt x="207" y="78"/>
                      </a:lnTo>
                      <a:lnTo>
                        <a:pt x="442" y="48"/>
                      </a:lnTo>
                      <a:lnTo>
                        <a:pt x="640" y="32"/>
                      </a:lnTo>
                      <a:lnTo>
                        <a:pt x="897" y="16"/>
                      </a:lnTo>
                      <a:lnTo>
                        <a:pt x="1215" y="2"/>
                      </a:lnTo>
                      <a:lnTo>
                        <a:pt x="1392" y="0"/>
                      </a:lnTo>
                      <a:lnTo>
                        <a:pt x="1710" y="0"/>
                      </a:lnTo>
                      <a:lnTo>
                        <a:pt x="1997" y="10"/>
                      </a:lnTo>
                      <a:lnTo>
                        <a:pt x="2258" y="21"/>
                      </a:lnTo>
                      <a:lnTo>
                        <a:pt x="2493" y="38"/>
                      </a:lnTo>
                      <a:lnTo>
                        <a:pt x="2674" y="54"/>
                      </a:lnTo>
                      <a:lnTo>
                        <a:pt x="2828" y="73"/>
                      </a:lnTo>
                      <a:lnTo>
                        <a:pt x="2966" y="92"/>
                      </a:lnTo>
                      <a:lnTo>
                        <a:pt x="2966" y="456"/>
                      </a:lnTo>
                      <a:lnTo>
                        <a:pt x="2833" y="434"/>
                      </a:lnTo>
                      <a:lnTo>
                        <a:pt x="2563" y="399"/>
                      </a:lnTo>
                      <a:lnTo>
                        <a:pt x="2382" y="382"/>
                      </a:lnTo>
                      <a:lnTo>
                        <a:pt x="2134" y="366"/>
                      </a:lnTo>
                      <a:lnTo>
                        <a:pt x="1944" y="358"/>
                      </a:lnTo>
                      <a:lnTo>
                        <a:pt x="1746" y="350"/>
                      </a:lnTo>
                      <a:lnTo>
                        <a:pt x="1529" y="350"/>
                      </a:lnTo>
                      <a:lnTo>
                        <a:pt x="1295" y="350"/>
                      </a:lnTo>
                      <a:lnTo>
                        <a:pt x="1047" y="355"/>
                      </a:lnTo>
                      <a:lnTo>
                        <a:pt x="853" y="363"/>
                      </a:lnTo>
                      <a:lnTo>
                        <a:pt x="654" y="374"/>
                      </a:lnTo>
                      <a:lnTo>
                        <a:pt x="468" y="388"/>
                      </a:lnTo>
                      <a:lnTo>
                        <a:pt x="296" y="404"/>
                      </a:lnTo>
                      <a:lnTo>
                        <a:pt x="150" y="423"/>
                      </a:lnTo>
                      <a:lnTo>
                        <a:pt x="13" y="445"/>
                      </a:lnTo>
                      <a:lnTo>
                        <a:pt x="0" y="122"/>
                      </a:lnTo>
                    </a:path>
                  </a:pathLst>
                </a:custGeom>
                <a:solidFill>
                  <a:schemeClr val="bg2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" name="Freeform 19"/>
                <p:cNvSpPr>
                  <a:spLocks/>
                </p:cNvSpPr>
                <p:nvPr/>
              </p:nvSpPr>
              <p:spPr bwMode="auto">
                <a:xfrm>
                  <a:off x="607" y="934"/>
                  <a:ext cx="823" cy="431"/>
                </a:xfrm>
                <a:custGeom>
                  <a:avLst/>
                  <a:gdLst>
                    <a:gd name="T0" fmla="*/ 815 w 823"/>
                    <a:gd name="T1" fmla="*/ 27 h 431"/>
                    <a:gd name="T2" fmla="*/ 822 w 823"/>
                    <a:gd name="T3" fmla="*/ 350 h 431"/>
                    <a:gd name="T4" fmla="*/ 746 w 823"/>
                    <a:gd name="T5" fmla="*/ 382 h 431"/>
                    <a:gd name="T6" fmla="*/ 676 w 823"/>
                    <a:gd name="T7" fmla="*/ 404 h 431"/>
                    <a:gd name="T8" fmla="*/ 619 w 823"/>
                    <a:gd name="T9" fmla="*/ 415 h 431"/>
                    <a:gd name="T10" fmla="*/ 571 w 823"/>
                    <a:gd name="T11" fmla="*/ 421 h 431"/>
                    <a:gd name="T12" fmla="*/ 517 w 823"/>
                    <a:gd name="T13" fmla="*/ 427 h 431"/>
                    <a:gd name="T14" fmla="*/ 427 w 823"/>
                    <a:gd name="T15" fmla="*/ 430 h 431"/>
                    <a:gd name="T16" fmla="*/ 344 w 823"/>
                    <a:gd name="T17" fmla="*/ 423 h 431"/>
                    <a:gd name="T18" fmla="*/ 259 w 823"/>
                    <a:gd name="T19" fmla="*/ 410 h 431"/>
                    <a:gd name="T20" fmla="*/ 177 w 823"/>
                    <a:gd name="T21" fmla="*/ 388 h 431"/>
                    <a:gd name="T22" fmla="*/ 105 w 823"/>
                    <a:gd name="T23" fmla="*/ 358 h 431"/>
                    <a:gd name="T24" fmla="*/ 41 w 823"/>
                    <a:gd name="T25" fmla="*/ 325 h 431"/>
                    <a:gd name="T26" fmla="*/ 0 w 823"/>
                    <a:gd name="T27" fmla="*/ 294 h 431"/>
                    <a:gd name="T28" fmla="*/ 0 w 823"/>
                    <a:gd name="T29" fmla="*/ 0 h 431"/>
                    <a:gd name="T30" fmla="*/ 46 w 823"/>
                    <a:gd name="T31" fmla="*/ 25 h 431"/>
                    <a:gd name="T32" fmla="*/ 105 w 823"/>
                    <a:gd name="T33" fmla="*/ 47 h 431"/>
                    <a:gd name="T34" fmla="*/ 175 w 823"/>
                    <a:gd name="T35" fmla="*/ 66 h 431"/>
                    <a:gd name="T36" fmla="*/ 244 w 823"/>
                    <a:gd name="T37" fmla="*/ 81 h 431"/>
                    <a:gd name="T38" fmla="*/ 314 w 823"/>
                    <a:gd name="T39" fmla="*/ 89 h 431"/>
                    <a:gd name="T40" fmla="*/ 361 w 823"/>
                    <a:gd name="T41" fmla="*/ 93 h 431"/>
                    <a:gd name="T42" fmla="*/ 401 w 823"/>
                    <a:gd name="T43" fmla="*/ 95 h 431"/>
                    <a:gd name="T44" fmla="*/ 471 w 823"/>
                    <a:gd name="T45" fmla="*/ 95 h 431"/>
                    <a:gd name="T46" fmla="*/ 515 w 823"/>
                    <a:gd name="T47" fmla="*/ 92 h 431"/>
                    <a:gd name="T48" fmla="*/ 555 w 823"/>
                    <a:gd name="T49" fmla="*/ 87 h 431"/>
                    <a:gd name="T50" fmla="*/ 600 w 823"/>
                    <a:gd name="T51" fmla="*/ 84 h 431"/>
                    <a:gd name="T52" fmla="*/ 640 w 823"/>
                    <a:gd name="T53" fmla="*/ 76 h 431"/>
                    <a:gd name="T54" fmla="*/ 689 w 823"/>
                    <a:gd name="T55" fmla="*/ 67 h 431"/>
                    <a:gd name="T56" fmla="*/ 733 w 823"/>
                    <a:gd name="T57" fmla="*/ 55 h 431"/>
                    <a:gd name="T58" fmla="*/ 777 w 823"/>
                    <a:gd name="T59" fmla="*/ 41 h 431"/>
                    <a:gd name="T60" fmla="*/ 815 w 823"/>
                    <a:gd name="T61" fmla="*/ 27 h 431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823" h="431">
                      <a:moveTo>
                        <a:pt x="815" y="27"/>
                      </a:moveTo>
                      <a:lnTo>
                        <a:pt x="822" y="350"/>
                      </a:lnTo>
                      <a:lnTo>
                        <a:pt x="746" y="382"/>
                      </a:lnTo>
                      <a:lnTo>
                        <a:pt x="676" y="404"/>
                      </a:lnTo>
                      <a:lnTo>
                        <a:pt x="619" y="415"/>
                      </a:lnTo>
                      <a:lnTo>
                        <a:pt x="571" y="421"/>
                      </a:lnTo>
                      <a:lnTo>
                        <a:pt x="517" y="427"/>
                      </a:lnTo>
                      <a:lnTo>
                        <a:pt x="427" y="430"/>
                      </a:lnTo>
                      <a:lnTo>
                        <a:pt x="344" y="423"/>
                      </a:lnTo>
                      <a:lnTo>
                        <a:pt x="259" y="410"/>
                      </a:lnTo>
                      <a:lnTo>
                        <a:pt x="177" y="388"/>
                      </a:lnTo>
                      <a:lnTo>
                        <a:pt x="105" y="358"/>
                      </a:lnTo>
                      <a:lnTo>
                        <a:pt x="41" y="325"/>
                      </a:lnTo>
                      <a:lnTo>
                        <a:pt x="0" y="294"/>
                      </a:lnTo>
                      <a:lnTo>
                        <a:pt x="0" y="0"/>
                      </a:lnTo>
                      <a:lnTo>
                        <a:pt x="46" y="25"/>
                      </a:lnTo>
                      <a:lnTo>
                        <a:pt x="105" y="47"/>
                      </a:lnTo>
                      <a:lnTo>
                        <a:pt x="175" y="66"/>
                      </a:lnTo>
                      <a:lnTo>
                        <a:pt x="244" y="81"/>
                      </a:lnTo>
                      <a:lnTo>
                        <a:pt x="314" y="89"/>
                      </a:lnTo>
                      <a:lnTo>
                        <a:pt x="361" y="93"/>
                      </a:lnTo>
                      <a:lnTo>
                        <a:pt x="401" y="95"/>
                      </a:lnTo>
                      <a:lnTo>
                        <a:pt x="471" y="95"/>
                      </a:lnTo>
                      <a:lnTo>
                        <a:pt x="515" y="92"/>
                      </a:lnTo>
                      <a:lnTo>
                        <a:pt x="555" y="87"/>
                      </a:lnTo>
                      <a:lnTo>
                        <a:pt x="600" y="84"/>
                      </a:lnTo>
                      <a:lnTo>
                        <a:pt x="640" y="76"/>
                      </a:lnTo>
                      <a:lnTo>
                        <a:pt x="689" y="67"/>
                      </a:lnTo>
                      <a:lnTo>
                        <a:pt x="733" y="55"/>
                      </a:lnTo>
                      <a:lnTo>
                        <a:pt x="777" y="41"/>
                      </a:lnTo>
                      <a:lnTo>
                        <a:pt x="815" y="27"/>
                      </a:lnTo>
                    </a:path>
                  </a:pathLst>
                </a:custGeom>
                <a:solidFill>
                  <a:schemeClr val="bg2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" name="Freeform 20"/>
                <p:cNvSpPr>
                  <a:spLocks/>
                </p:cNvSpPr>
                <p:nvPr/>
              </p:nvSpPr>
              <p:spPr bwMode="auto">
                <a:xfrm>
                  <a:off x="154" y="1349"/>
                  <a:ext cx="551" cy="339"/>
                </a:xfrm>
                <a:custGeom>
                  <a:avLst/>
                  <a:gdLst>
                    <a:gd name="T0" fmla="*/ 16 w 551"/>
                    <a:gd name="T1" fmla="*/ 53 h 339"/>
                    <a:gd name="T2" fmla="*/ 0 w 551"/>
                    <a:gd name="T3" fmla="*/ 122 h 339"/>
                    <a:gd name="T4" fmla="*/ 10 w 551"/>
                    <a:gd name="T5" fmla="*/ 146 h 339"/>
                    <a:gd name="T6" fmla="*/ 33 w 551"/>
                    <a:gd name="T7" fmla="*/ 183 h 339"/>
                    <a:gd name="T8" fmla="*/ 57 w 551"/>
                    <a:gd name="T9" fmla="*/ 216 h 339"/>
                    <a:gd name="T10" fmla="*/ 85 w 551"/>
                    <a:gd name="T11" fmla="*/ 244 h 339"/>
                    <a:gd name="T12" fmla="*/ 120 w 551"/>
                    <a:gd name="T13" fmla="*/ 271 h 339"/>
                    <a:gd name="T14" fmla="*/ 153 w 551"/>
                    <a:gd name="T15" fmla="*/ 290 h 339"/>
                    <a:gd name="T16" fmla="*/ 189 w 551"/>
                    <a:gd name="T17" fmla="*/ 308 h 339"/>
                    <a:gd name="T18" fmla="*/ 235 w 551"/>
                    <a:gd name="T19" fmla="*/ 324 h 339"/>
                    <a:gd name="T20" fmla="*/ 270 w 551"/>
                    <a:gd name="T21" fmla="*/ 332 h 339"/>
                    <a:gd name="T22" fmla="*/ 312 w 551"/>
                    <a:gd name="T23" fmla="*/ 338 h 339"/>
                    <a:gd name="T24" fmla="*/ 351 w 551"/>
                    <a:gd name="T25" fmla="*/ 338 h 339"/>
                    <a:gd name="T26" fmla="*/ 393 w 551"/>
                    <a:gd name="T27" fmla="*/ 333 h 339"/>
                    <a:gd name="T28" fmla="*/ 436 w 551"/>
                    <a:gd name="T29" fmla="*/ 321 h 339"/>
                    <a:gd name="T30" fmla="*/ 475 w 551"/>
                    <a:gd name="T31" fmla="*/ 302 h 339"/>
                    <a:gd name="T32" fmla="*/ 498 w 551"/>
                    <a:gd name="T33" fmla="*/ 286 h 339"/>
                    <a:gd name="T34" fmla="*/ 526 w 551"/>
                    <a:gd name="T35" fmla="*/ 262 h 339"/>
                    <a:gd name="T36" fmla="*/ 541 w 551"/>
                    <a:gd name="T37" fmla="*/ 243 h 339"/>
                    <a:gd name="T38" fmla="*/ 550 w 551"/>
                    <a:gd name="T39" fmla="*/ 226 h 339"/>
                    <a:gd name="T40" fmla="*/ 550 w 551"/>
                    <a:gd name="T41" fmla="*/ 208 h 339"/>
                    <a:gd name="T42" fmla="*/ 544 w 551"/>
                    <a:gd name="T43" fmla="*/ 187 h 339"/>
                    <a:gd name="T44" fmla="*/ 532 w 551"/>
                    <a:gd name="T45" fmla="*/ 170 h 339"/>
                    <a:gd name="T46" fmla="*/ 523 w 551"/>
                    <a:gd name="T47" fmla="*/ 135 h 339"/>
                    <a:gd name="T48" fmla="*/ 519 w 551"/>
                    <a:gd name="T49" fmla="*/ 116 h 339"/>
                    <a:gd name="T50" fmla="*/ 267 w 551"/>
                    <a:gd name="T51" fmla="*/ 132 h 339"/>
                    <a:gd name="T52" fmla="*/ 234 w 551"/>
                    <a:gd name="T53" fmla="*/ 126 h 339"/>
                    <a:gd name="T54" fmla="*/ 193 w 551"/>
                    <a:gd name="T55" fmla="*/ 113 h 339"/>
                    <a:gd name="T56" fmla="*/ 162 w 551"/>
                    <a:gd name="T57" fmla="*/ 97 h 339"/>
                    <a:gd name="T58" fmla="*/ 129 w 551"/>
                    <a:gd name="T59" fmla="*/ 77 h 339"/>
                    <a:gd name="T60" fmla="*/ 97 w 551"/>
                    <a:gd name="T61" fmla="*/ 48 h 339"/>
                    <a:gd name="T62" fmla="*/ 78 w 551"/>
                    <a:gd name="T63" fmla="*/ 24 h 339"/>
                    <a:gd name="T64" fmla="*/ 60 w 551"/>
                    <a:gd name="T65" fmla="*/ 0 h 339"/>
                    <a:gd name="T66" fmla="*/ 16 w 551"/>
                    <a:gd name="T67" fmla="*/ 53 h 339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551" h="339">
                      <a:moveTo>
                        <a:pt x="16" y="53"/>
                      </a:moveTo>
                      <a:lnTo>
                        <a:pt x="0" y="122"/>
                      </a:lnTo>
                      <a:lnTo>
                        <a:pt x="10" y="146"/>
                      </a:lnTo>
                      <a:lnTo>
                        <a:pt x="33" y="183"/>
                      </a:lnTo>
                      <a:lnTo>
                        <a:pt x="57" y="216"/>
                      </a:lnTo>
                      <a:lnTo>
                        <a:pt x="85" y="244"/>
                      </a:lnTo>
                      <a:lnTo>
                        <a:pt x="120" y="271"/>
                      </a:lnTo>
                      <a:lnTo>
                        <a:pt x="153" y="290"/>
                      </a:lnTo>
                      <a:lnTo>
                        <a:pt x="189" y="308"/>
                      </a:lnTo>
                      <a:lnTo>
                        <a:pt x="235" y="324"/>
                      </a:lnTo>
                      <a:lnTo>
                        <a:pt x="270" y="332"/>
                      </a:lnTo>
                      <a:lnTo>
                        <a:pt x="312" y="338"/>
                      </a:lnTo>
                      <a:lnTo>
                        <a:pt x="351" y="338"/>
                      </a:lnTo>
                      <a:lnTo>
                        <a:pt x="393" y="333"/>
                      </a:lnTo>
                      <a:lnTo>
                        <a:pt x="436" y="321"/>
                      </a:lnTo>
                      <a:lnTo>
                        <a:pt x="475" y="302"/>
                      </a:lnTo>
                      <a:lnTo>
                        <a:pt x="498" y="286"/>
                      </a:lnTo>
                      <a:lnTo>
                        <a:pt x="526" y="262"/>
                      </a:lnTo>
                      <a:lnTo>
                        <a:pt x="541" y="243"/>
                      </a:lnTo>
                      <a:lnTo>
                        <a:pt x="550" y="226"/>
                      </a:lnTo>
                      <a:lnTo>
                        <a:pt x="550" y="208"/>
                      </a:lnTo>
                      <a:lnTo>
                        <a:pt x="544" y="187"/>
                      </a:lnTo>
                      <a:lnTo>
                        <a:pt x="532" y="170"/>
                      </a:lnTo>
                      <a:lnTo>
                        <a:pt x="523" y="135"/>
                      </a:lnTo>
                      <a:lnTo>
                        <a:pt x="519" y="116"/>
                      </a:lnTo>
                      <a:lnTo>
                        <a:pt x="267" y="132"/>
                      </a:lnTo>
                      <a:lnTo>
                        <a:pt x="234" y="126"/>
                      </a:lnTo>
                      <a:lnTo>
                        <a:pt x="193" y="113"/>
                      </a:lnTo>
                      <a:lnTo>
                        <a:pt x="162" y="97"/>
                      </a:lnTo>
                      <a:lnTo>
                        <a:pt x="129" y="77"/>
                      </a:lnTo>
                      <a:lnTo>
                        <a:pt x="97" y="48"/>
                      </a:lnTo>
                      <a:lnTo>
                        <a:pt x="78" y="24"/>
                      </a:lnTo>
                      <a:lnTo>
                        <a:pt x="60" y="0"/>
                      </a:lnTo>
                      <a:lnTo>
                        <a:pt x="16" y="53"/>
                      </a:lnTo>
                    </a:path>
                  </a:pathLst>
                </a:custGeom>
                <a:solidFill>
                  <a:schemeClr val="bg2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" name="Freeform 21"/>
                <p:cNvSpPr>
                  <a:spLocks/>
                </p:cNvSpPr>
                <p:nvPr/>
              </p:nvSpPr>
              <p:spPr bwMode="auto">
                <a:xfrm>
                  <a:off x="134" y="935"/>
                  <a:ext cx="475" cy="552"/>
                </a:xfrm>
                <a:custGeom>
                  <a:avLst/>
                  <a:gdLst>
                    <a:gd name="T0" fmla="*/ 474 w 475"/>
                    <a:gd name="T1" fmla="*/ 0 h 552"/>
                    <a:gd name="T2" fmla="*/ 474 w 475"/>
                    <a:gd name="T3" fmla="*/ 294 h 552"/>
                    <a:gd name="T4" fmla="*/ 446 w 475"/>
                    <a:gd name="T5" fmla="*/ 291 h 552"/>
                    <a:gd name="T6" fmla="*/ 411 w 475"/>
                    <a:gd name="T7" fmla="*/ 293 h 552"/>
                    <a:gd name="T8" fmla="*/ 353 w 475"/>
                    <a:gd name="T9" fmla="*/ 299 h 552"/>
                    <a:gd name="T10" fmla="*/ 296 w 475"/>
                    <a:gd name="T11" fmla="*/ 310 h 552"/>
                    <a:gd name="T12" fmla="*/ 243 w 475"/>
                    <a:gd name="T13" fmla="*/ 323 h 552"/>
                    <a:gd name="T14" fmla="*/ 200 w 475"/>
                    <a:gd name="T15" fmla="*/ 339 h 552"/>
                    <a:gd name="T16" fmla="*/ 149 w 475"/>
                    <a:gd name="T17" fmla="*/ 364 h 552"/>
                    <a:gd name="T18" fmla="*/ 110 w 475"/>
                    <a:gd name="T19" fmla="*/ 390 h 552"/>
                    <a:gd name="T20" fmla="*/ 81 w 475"/>
                    <a:gd name="T21" fmla="*/ 415 h 552"/>
                    <a:gd name="T22" fmla="*/ 60 w 475"/>
                    <a:gd name="T23" fmla="*/ 439 h 552"/>
                    <a:gd name="T24" fmla="*/ 47 w 475"/>
                    <a:gd name="T25" fmla="*/ 461 h 552"/>
                    <a:gd name="T26" fmla="*/ 35 w 475"/>
                    <a:gd name="T27" fmla="*/ 488 h 552"/>
                    <a:gd name="T28" fmla="*/ 30 w 475"/>
                    <a:gd name="T29" fmla="*/ 513 h 552"/>
                    <a:gd name="T30" fmla="*/ 23 w 475"/>
                    <a:gd name="T31" fmla="*/ 551 h 552"/>
                    <a:gd name="T32" fmla="*/ 17 w 475"/>
                    <a:gd name="T33" fmla="*/ 518 h 552"/>
                    <a:gd name="T34" fmla="*/ 8 w 475"/>
                    <a:gd name="T35" fmla="*/ 481 h 552"/>
                    <a:gd name="T36" fmla="*/ 5 w 475"/>
                    <a:gd name="T37" fmla="*/ 453 h 552"/>
                    <a:gd name="T38" fmla="*/ 0 w 475"/>
                    <a:gd name="T39" fmla="*/ 420 h 552"/>
                    <a:gd name="T40" fmla="*/ 2 w 475"/>
                    <a:gd name="T41" fmla="*/ 393 h 552"/>
                    <a:gd name="T42" fmla="*/ 8 w 475"/>
                    <a:gd name="T43" fmla="*/ 361 h 552"/>
                    <a:gd name="T44" fmla="*/ 15 w 475"/>
                    <a:gd name="T45" fmla="*/ 317 h 552"/>
                    <a:gd name="T46" fmla="*/ 30 w 475"/>
                    <a:gd name="T47" fmla="*/ 279 h 552"/>
                    <a:gd name="T48" fmla="*/ 50 w 475"/>
                    <a:gd name="T49" fmla="*/ 238 h 552"/>
                    <a:gd name="T50" fmla="*/ 75 w 475"/>
                    <a:gd name="T51" fmla="*/ 196 h 552"/>
                    <a:gd name="T52" fmla="*/ 111 w 475"/>
                    <a:gd name="T53" fmla="*/ 152 h 552"/>
                    <a:gd name="T54" fmla="*/ 152 w 475"/>
                    <a:gd name="T55" fmla="*/ 116 h 552"/>
                    <a:gd name="T56" fmla="*/ 188 w 475"/>
                    <a:gd name="T57" fmla="*/ 87 h 552"/>
                    <a:gd name="T58" fmla="*/ 233 w 475"/>
                    <a:gd name="T59" fmla="*/ 60 h 552"/>
                    <a:gd name="T60" fmla="*/ 279 w 475"/>
                    <a:gd name="T61" fmla="*/ 40 h 552"/>
                    <a:gd name="T62" fmla="*/ 333 w 475"/>
                    <a:gd name="T63" fmla="*/ 21 h 552"/>
                    <a:gd name="T64" fmla="*/ 380 w 475"/>
                    <a:gd name="T65" fmla="*/ 10 h 552"/>
                    <a:gd name="T66" fmla="*/ 435 w 475"/>
                    <a:gd name="T67" fmla="*/ 3 h 552"/>
                    <a:gd name="T68" fmla="*/ 474 w 475"/>
                    <a:gd name="T69" fmla="*/ 0 h 552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475" h="552">
                      <a:moveTo>
                        <a:pt x="474" y="0"/>
                      </a:moveTo>
                      <a:lnTo>
                        <a:pt x="474" y="294"/>
                      </a:lnTo>
                      <a:lnTo>
                        <a:pt x="446" y="291"/>
                      </a:lnTo>
                      <a:lnTo>
                        <a:pt x="411" y="293"/>
                      </a:lnTo>
                      <a:lnTo>
                        <a:pt x="353" y="299"/>
                      </a:lnTo>
                      <a:lnTo>
                        <a:pt x="296" y="310"/>
                      </a:lnTo>
                      <a:lnTo>
                        <a:pt x="243" y="323"/>
                      </a:lnTo>
                      <a:lnTo>
                        <a:pt x="200" y="339"/>
                      </a:lnTo>
                      <a:lnTo>
                        <a:pt x="149" y="364"/>
                      </a:lnTo>
                      <a:lnTo>
                        <a:pt x="110" y="390"/>
                      </a:lnTo>
                      <a:lnTo>
                        <a:pt x="81" y="415"/>
                      </a:lnTo>
                      <a:lnTo>
                        <a:pt x="60" y="439"/>
                      </a:lnTo>
                      <a:lnTo>
                        <a:pt x="47" y="461"/>
                      </a:lnTo>
                      <a:lnTo>
                        <a:pt x="35" y="488"/>
                      </a:lnTo>
                      <a:lnTo>
                        <a:pt x="30" y="513"/>
                      </a:lnTo>
                      <a:lnTo>
                        <a:pt x="23" y="551"/>
                      </a:lnTo>
                      <a:lnTo>
                        <a:pt x="17" y="518"/>
                      </a:lnTo>
                      <a:lnTo>
                        <a:pt x="8" y="481"/>
                      </a:lnTo>
                      <a:lnTo>
                        <a:pt x="5" y="453"/>
                      </a:lnTo>
                      <a:lnTo>
                        <a:pt x="0" y="420"/>
                      </a:lnTo>
                      <a:lnTo>
                        <a:pt x="2" y="393"/>
                      </a:lnTo>
                      <a:lnTo>
                        <a:pt x="8" y="361"/>
                      </a:lnTo>
                      <a:lnTo>
                        <a:pt x="15" y="317"/>
                      </a:lnTo>
                      <a:lnTo>
                        <a:pt x="30" y="279"/>
                      </a:lnTo>
                      <a:lnTo>
                        <a:pt x="50" y="238"/>
                      </a:lnTo>
                      <a:lnTo>
                        <a:pt x="75" y="196"/>
                      </a:lnTo>
                      <a:lnTo>
                        <a:pt x="111" y="152"/>
                      </a:lnTo>
                      <a:lnTo>
                        <a:pt x="152" y="116"/>
                      </a:lnTo>
                      <a:lnTo>
                        <a:pt x="188" y="87"/>
                      </a:lnTo>
                      <a:lnTo>
                        <a:pt x="233" y="60"/>
                      </a:lnTo>
                      <a:lnTo>
                        <a:pt x="279" y="40"/>
                      </a:lnTo>
                      <a:lnTo>
                        <a:pt x="333" y="21"/>
                      </a:lnTo>
                      <a:lnTo>
                        <a:pt x="380" y="10"/>
                      </a:lnTo>
                      <a:lnTo>
                        <a:pt x="435" y="3"/>
                      </a:lnTo>
                      <a:lnTo>
                        <a:pt x="474" y="0"/>
                      </a:lnTo>
                    </a:path>
                  </a:pathLst>
                </a:custGeom>
                <a:solidFill>
                  <a:schemeClr val="bg2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Freeform 22"/>
                <p:cNvSpPr>
                  <a:spLocks/>
                </p:cNvSpPr>
                <p:nvPr/>
              </p:nvSpPr>
              <p:spPr bwMode="auto">
                <a:xfrm>
                  <a:off x="422" y="1503"/>
                  <a:ext cx="156" cy="117"/>
                </a:xfrm>
                <a:custGeom>
                  <a:avLst/>
                  <a:gdLst>
                    <a:gd name="T0" fmla="*/ 72 w 156"/>
                    <a:gd name="T1" fmla="*/ 0 h 117"/>
                    <a:gd name="T2" fmla="*/ 21 w 156"/>
                    <a:gd name="T3" fmla="*/ 19 h 117"/>
                    <a:gd name="T4" fmla="*/ 3 w 156"/>
                    <a:gd name="T5" fmla="*/ 45 h 117"/>
                    <a:gd name="T6" fmla="*/ 0 w 156"/>
                    <a:gd name="T7" fmla="*/ 70 h 117"/>
                    <a:gd name="T8" fmla="*/ 0 w 156"/>
                    <a:gd name="T9" fmla="*/ 83 h 117"/>
                    <a:gd name="T10" fmla="*/ 9 w 156"/>
                    <a:gd name="T11" fmla="*/ 99 h 117"/>
                    <a:gd name="T12" fmla="*/ 29 w 156"/>
                    <a:gd name="T13" fmla="*/ 107 h 117"/>
                    <a:gd name="T14" fmla="*/ 50 w 156"/>
                    <a:gd name="T15" fmla="*/ 113 h 117"/>
                    <a:gd name="T16" fmla="*/ 69 w 156"/>
                    <a:gd name="T17" fmla="*/ 116 h 117"/>
                    <a:gd name="T18" fmla="*/ 86 w 156"/>
                    <a:gd name="T19" fmla="*/ 116 h 117"/>
                    <a:gd name="T20" fmla="*/ 114 w 156"/>
                    <a:gd name="T21" fmla="*/ 111 h 117"/>
                    <a:gd name="T22" fmla="*/ 134 w 156"/>
                    <a:gd name="T23" fmla="*/ 106 h 117"/>
                    <a:gd name="T24" fmla="*/ 146 w 156"/>
                    <a:gd name="T25" fmla="*/ 98 h 117"/>
                    <a:gd name="T26" fmla="*/ 153 w 156"/>
                    <a:gd name="T27" fmla="*/ 89 h 117"/>
                    <a:gd name="T28" fmla="*/ 155 w 156"/>
                    <a:gd name="T29" fmla="*/ 78 h 117"/>
                    <a:gd name="T30" fmla="*/ 153 w 156"/>
                    <a:gd name="T31" fmla="*/ 60 h 117"/>
                    <a:gd name="T32" fmla="*/ 146 w 156"/>
                    <a:gd name="T33" fmla="*/ 11 h 117"/>
                    <a:gd name="T34" fmla="*/ 72 w 156"/>
                    <a:gd name="T35" fmla="*/ 0 h 11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56" h="117">
                      <a:moveTo>
                        <a:pt x="72" y="0"/>
                      </a:moveTo>
                      <a:lnTo>
                        <a:pt x="21" y="19"/>
                      </a:lnTo>
                      <a:lnTo>
                        <a:pt x="3" y="45"/>
                      </a:lnTo>
                      <a:lnTo>
                        <a:pt x="0" y="70"/>
                      </a:lnTo>
                      <a:lnTo>
                        <a:pt x="0" y="83"/>
                      </a:lnTo>
                      <a:lnTo>
                        <a:pt x="9" y="99"/>
                      </a:lnTo>
                      <a:lnTo>
                        <a:pt x="29" y="107"/>
                      </a:lnTo>
                      <a:lnTo>
                        <a:pt x="50" y="113"/>
                      </a:lnTo>
                      <a:lnTo>
                        <a:pt x="69" y="116"/>
                      </a:lnTo>
                      <a:lnTo>
                        <a:pt x="86" y="116"/>
                      </a:lnTo>
                      <a:lnTo>
                        <a:pt x="114" y="111"/>
                      </a:lnTo>
                      <a:lnTo>
                        <a:pt x="134" y="106"/>
                      </a:lnTo>
                      <a:lnTo>
                        <a:pt x="146" y="98"/>
                      </a:lnTo>
                      <a:lnTo>
                        <a:pt x="153" y="89"/>
                      </a:lnTo>
                      <a:lnTo>
                        <a:pt x="155" y="78"/>
                      </a:lnTo>
                      <a:lnTo>
                        <a:pt x="153" y="60"/>
                      </a:lnTo>
                      <a:lnTo>
                        <a:pt x="146" y="11"/>
                      </a:lnTo>
                      <a:lnTo>
                        <a:pt x="72" y="0"/>
                      </a:lnTo>
                    </a:path>
                  </a:pathLst>
                </a:custGeom>
                <a:solidFill>
                  <a:schemeClr val="bg2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" name="Freeform 23"/>
                <p:cNvSpPr>
                  <a:spLocks/>
                </p:cNvSpPr>
                <p:nvPr/>
              </p:nvSpPr>
              <p:spPr bwMode="auto">
                <a:xfrm>
                  <a:off x="494" y="1516"/>
                  <a:ext cx="88" cy="74"/>
                </a:xfrm>
                <a:custGeom>
                  <a:avLst/>
                  <a:gdLst>
                    <a:gd name="T0" fmla="*/ 87 w 88"/>
                    <a:gd name="T1" fmla="*/ 67 h 74"/>
                    <a:gd name="T2" fmla="*/ 76 w 88"/>
                    <a:gd name="T3" fmla="*/ 0 h 74"/>
                    <a:gd name="T4" fmla="*/ 33 w 88"/>
                    <a:gd name="T5" fmla="*/ 5 h 74"/>
                    <a:gd name="T6" fmla="*/ 0 w 88"/>
                    <a:gd name="T7" fmla="*/ 8 h 74"/>
                    <a:gd name="T8" fmla="*/ 9 w 88"/>
                    <a:gd name="T9" fmla="*/ 73 h 74"/>
                    <a:gd name="T10" fmla="*/ 12 w 88"/>
                    <a:gd name="T11" fmla="*/ 57 h 74"/>
                    <a:gd name="T12" fmla="*/ 22 w 88"/>
                    <a:gd name="T13" fmla="*/ 47 h 74"/>
                    <a:gd name="T14" fmla="*/ 40 w 88"/>
                    <a:gd name="T15" fmla="*/ 43 h 74"/>
                    <a:gd name="T16" fmla="*/ 60 w 88"/>
                    <a:gd name="T17" fmla="*/ 44 h 74"/>
                    <a:gd name="T18" fmla="*/ 76 w 88"/>
                    <a:gd name="T19" fmla="*/ 51 h 74"/>
                    <a:gd name="T20" fmla="*/ 87 w 88"/>
                    <a:gd name="T21" fmla="*/ 67 h 7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8" h="74">
                      <a:moveTo>
                        <a:pt x="87" y="67"/>
                      </a:moveTo>
                      <a:lnTo>
                        <a:pt x="76" y="0"/>
                      </a:lnTo>
                      <a:lnTo>
                        <a:pt x="33" y="5"/>
                      </a:lnTo>
                      <a:lnTo>
                        <a:pt x="0" y="8"/>
                      </a:lnTo>
                      <a:lnTo>
                        <a:pt x="9" y="73"/>
                      </a:lnTo>
                      <a:lnTo>
                        <a:pt x="12" y="57"/>
                      </a:lnTo>
                      <a:lnTo>
                        <a:pt x="22" y="47"/>
                      </a:lnTo>
                      <a:lnTo>
                        <a:pt x="40" y="43"/>
                      </a:lnTo>
                      <a:lnTo>
                        <a:pt x="60" y="44"/>
                      </a:lnTo>
                      <a:lnTo>
                        <a:pt x="76" y="51"/>
                      </a:lnTo>
                      <a:lnTo>
                        <a:pt x="87" y="67"/>
                      </a:lnTo>
                    </a:path>
                  </a:pathLst>
                </a:custGeom>
                <a:solidFill>
                  <a:schemeClr val="bg2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Freeform 24"/>
                <p:cNvSpPr>
                  <a:spLocks/>
                </p:cNvSpPr>
                <p:nvPr/>
              </p:nvSpPr>
              <p:spPr bwMode="auto">
                <a:xfrm>
                  <a:off x="386" y="1295"/>
                  <a:ext cx="319" cy="286"/>
                </a:xfrm>
                <a:custGeom>
                  <a:avLst/>
                  <a:gdLst>
                    <a:gd name="T0" fmla="*/ 317 w 319"/>
                    <a:gd name="T1" fmla="*/ 275 h 286"/>
                    <a:gd name="T2" fmla="*/ 315 w 319"/>
                    <a:gd name="T3" fmla="*/ 254 h 286"/>
                    <a:gd name="T4" fmla="*/ 306 w 319"/>
                    <a:gd name="T5" fmla="*/ 235 h 286"/>
                    <a:gd name="T6" fmla="*/ 299 w 319"/>
                    <a:gd name="T7" fmla="*/ 219 h 286"/>
                    <a:gd name="T8" fmla="*/ 294 w 319"/>
                    <a:gd name="T9" fmla="*/ 194 h 286"/>
                    <a:gd name="T10" fmla="*/ 288 w 319"/>
                    <a:gd name="T11" fmla="*/ 161 h 286"/>
                    <a:gd name="T12" fmla="*/ 284 w 319"/>
                    <a:gd name="T13" fmla="*/ 126 h 286"/>
                    <a:gd name="T14" fmla="*/ 281 w 319"/>
                    <a:gd name="T15" fmla="*/ 94 h 286"/>
                    <a:gd name="T16" fmla="*/ 279 w 319"/>
                    <a:gd name="T17" fmla="*/ 67 h 286"/>
                    <a:gd name="T18" fmla="*/ 278 w 319"/>
                    <a:gd name="T19" fmla="*/ 43 h 286"/>
                    <a:gd name="T20" fmla="*/ 270 w 319"/>
                    <a:gd name="T21" fmla="*/ 29 h 286"/>
                    <a:gd name="T22" fmla="*/ 255 w 319"/>
                    <a:gd name="T23" fmla="*/ 16 h 286"/>
                    <a:gd name="T24" fmla="*/ 240 w 319"/>
                    <a:gd name="T25" fmla="*/ 9 h 286"/>
                    <a:gd name="T26" fmla="*/ 216 w 319"/>
                    <a:gd name="T27" fmla="*/ 2 h 286"/>
                    <a:gd name="T28" fmla="*/ 189 w 319"/>
                    <a:gd name="T29" fmla="*/ 0 h 286"/>
                    <a:gd name="T30" fmla="*/ 147 w 319"/>
                    <a:gd name="T31" fmla="*/ 0 h 286"/>
                    <a:gd name="T32" fmla="*/ 110 w 319"/>
                    <a:gd name="T33" fmla="*/ 2 h 286"/>
                    <a:gd name="T34" fmla="*/ 74 w 319"/>
                    <a:gd name="T35" fmla="*/ 9 h 286"/>
                    <a:gd name="T36" fmla="*/ 41 w 319"/>
                    <a:gd name="T37" fmla="*/ 21 h 286"/>
                    <a:gd name="T38" fmla="*/ 20 w 319"/>
                    <a:gd name="T39" fmla="*/ 35 h 286"/>
                    <a:gd name="T40" fmla="*/ 8 w 319"/>
                    <a:gd name="T41" fmla="*/ 47 h 286"/>
                    <a:gd name="T42" fmla="*/ 0 w 319"/>
                    <a:gd name="T43" fmla="*/ 61 h 286"/>
                    <a:gd name="T44" fmla="*/ 2 w 319"/>
                    <a:gd name="T45" fmla="*/ 75 h 286"/>
                    <a:gd name="T46" fmla="*/ 5 w 319"/>
                    <a:gd name="T47" fmla="*/ 89 h 286"/>
                    <a:gd name="T48" fmla="*/ 15 w 319"/>
                    <a:gd name="T49" fmla="*/ 104 h 286"/>
                    <a:gd name="T50" fmla="*/ 23 w 319"/>
                    <a:gd name="T51" fmla="*/ 123 h 286"/>
                    <a:gd name="T52" fmla="*/ 27 w 319"/>
                    <a:gd name="T53" fmla="*/ 149 h 286"/>
                    <a:gd name="T54" fmla="*/ 30 w 319"/>
                    <a:gd name="T55" fmla="*/ 176 h 286"/>
                    <a:gd name="T56" fmla="*/ 35 w 319"/>
                    <a:gd name="T57" fmla="*/ 200 h 286"/>
                    <a:gd name="T58" fmla="*/ 36 w 319"/>
                    <a:gd name="T59" fmla="*/ 235 h 286"/>
                    <a:gd name="T60" fmla="*/ 38 w 319"/>
                    <a:gd name="T61" fmla="*/ 265 h 286"/>
                    <a:gd name="T62" fmla="*/ 38 w 319"/>
                    <a:gd name="T63" fmla="*/ 285 h 286"/>
                    <a:gd name="T64" fmla="*/ 48 w 319"/>
                    <a:gd name="T65" fmla="*/ 260 h 286"/>
                    <a:gd name="T66" fmla="*/ 68 w 319"/>
                    <a:gd name="T67" fmla="*/ 248 h 286"/>
                    <a:gd name="T68" fmla="*/ 86 w 319"/>
                    <a:gd name="T69" fmla="*/ 241 h 286"/>
                    <a:gd name="T70" fmla="*/ 108 w 319"/>
                    <a:gd name="T71" fmla="*/ 236 h 286"/>
                    <a:gd name="T72" fmla="*/ 143 w 319"/>
                    <a:gd name="T73" fmla="*/ 229 h 286"/>
                    <a:gd name="T74" fmla="*/ 177 w 319"/>
                    <a:gd name="T75" fmla="*/ 228 h 286"/>
                    <a:gd name="T76" fmla="*/ 197 w 319"/>
                    <a:gd name="T77" fmla="*/ 228 h 286"/>
                    <a:gd name="T78" fmla="*/ 228 w 319"/>
                    <a:gd name="T79" fmla="*/ 230 h 286"/>
                    <a:gd name="T80" fmla="*/ 264 w 319"/>
                    <a:gd name="T81" fmla="*/ 237 h 286"/>
                    <a:gd name="T82" fmla="*/ 287 w 319"/>
                    <a:gd name="T83" fmla="*/ 246 h 286"/>
                    <a:gd name="T84" fmla="*/ 302 w 319"/>
                    <a:gd name="T85" fmla="*/ 255 h 286"/>
                    <a:gd name="T86" fmla="*/ 318 w 319"/>
                    <a:gd name="T87" fmla="*/ 268 h 28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19" h="286">
                      <a:moveTo>
                        <a:pt x="317" y="275"/>
                      </a:moveTo>
                      <a:lnTo>
                        <a:pt x="315" y="254"/>
                      </a:lnTo>
                      <a:lnTo>
                        <a:pt x="306" y="235"/>
                      </a:lnTo>
                      <a:lnTo>
                        <a:pt x="299" y="219"/>
                      </a:lnTo>
                      <a:lnTo>
                        <a:pt x="294" y="194"/>
                      </a:lnTo>
                      <a:lnTo>
                        <a:pt x="288" y="161"/>
                      </a:lnTo>
                      <a:lnTo>
                        <a:pt x="284" y="126"/>
                      </a:lnTo>
                      <a:lnTo>
                        <a:pt x="281" y="94"/>
                      </a:lnTo>
                      <a:lnTo>
                        <a:pt x="279" y="67"/>
                      </a:lnTo>
                      <a:lnTo>
                        <a:pt x="278" y="43"/>
                      </a:lnTo>
                      <a:lnTo>
                        <a:pt x="270" y="29"/>
                      </a:lnTo>
                      <a:lnTo>
                        <a:pt x="255" y="16"/>
                      </a:lnTo>
                      <a:lnTo>
                        <a:pt x="240" y="9"/>
                      </a:lnTo>
                      <a:lnTo>
                        <a:pt x="216" y="2"/>
                      </a:lnTo>
                      <a:lnTo>
                        <a:pt x="189" y="0"/>
                      </a:lnTo>
                      <a:lnTo>
                        <a:pt x="147" y="0"/>
                      </a:lnTo>
                      <a:lnTo>
                        <a:pt x="110" y="2"/>
                      </a:lnTo>
                      <a:lnTo>
                        <a:pt x="74" y="9"/>
                      </a:lnTo>
                      <a:lnTo>
                        <a:pt x="41" y="21"/>
                      </a:lnTo>
                      <a:lnTo>
                        <a:pt x="20" y="35"/>
                      </a:lnTo>
                      <a:lnTo>
                        <a:pt x="8" y="47"/>
                      </a:lnTo>
                      <a:lnTo>
                        <a:pt x="0" y="61"/>
                      </a:lnTo>
                      <a:lnTo>
                        <a:pt x="2" y="75"/>
                      </a:lnTo>
                      <a:lnTo>
                        <a:pt x="5" y="89"/>
                      </a:lnTo>
                      <a:lnTo>
                        <a:pt x="15" y="104"/>
                      </a:lnTo>
                      <a:lnTo>
                        <a:pt x="23" y="123"/>
                      </a:lnTo>
                      <a:lnTo>
                        <a:pt x="27" y="149"/>
                      </a:lnTo>
                      <a:lnTo>
                        <a:pt x="30" y="176"/>
                      </a:lnTo>
                      <a:lnTo>
                        <a:pt x="35" y="200"/>
                      </a:lnTo>
                      <a:lnTo>
                        <a:pt x="36" y="235"/>
                      </a:lnTo>
                      <a:lnTo>
                        <a:pt x="38" y="265"/>
                      </a:lnTo>
                      <a:lnTo>
                        <a:pt x="38" y="285"/>
                      </a:lnTo>
                      <a:lnTo>
                        <a:pt x="48" y="260"/>
                      </a:lnTo>
                      <a:lnTo>
                        <a:pt x="68" y="248"/>
                      </a:lnTo>
                      <a:lnTo>
                        <a:pt x="86" y="241"/>
                      </a:lnTo>
                      <a:lnTo>
                        <a:pt x="108" y="236"/>
                      </a:lnTo>
                      <a:lnTo>
                        <a:pt x="143" y="229"/>
                      </a:lnTo>
                      <a:lnTo>
                        <a:pt x="177" y="228"/>
                      </a:lnTo>
                      <a:lnTo>
                        <a:pt x="197" y="228"/>
                      </a:lnTo>
                      <a:lnTo>
                        <a:pt x="228" y="230"/>
                      </a:lnTo>
                      <a:lnTo>
                        <a:pt x="264" y="237"/>
                      </a:lnTo>
                      <a:lnTo>
                        <a:pt x="287" y="246"/>
                      </a:lnTo>
                      <a:lnTo>
                        <a:pt x="302" y="255"/>
                      </a:lnTo>
                      <a:lnTo>
                        <a:pt x="318" y="268"/>
                      </a:lnTo>
                    </a:path>
                  </a:pathLst>
                </a:custGeom>
                <a:solidFill>
                  <a:schemeClr val="bg2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Freeform 25"/>
                <p:cNvSpPr>
                  <a:spLocks/>
                </p:cNvSpPr>
                <p:nvPr/>
              </p:nvSpPr>
              <p:spPr bwMode="auto">
                <a:xfrm>
                  <a:off x="5101" y="1353"/>
                  <a:ext cx="551" cy="335"/>
                </a:xfrm>
                <a:custGeom>
                  <a:avLst/>
                  <a:gdLst>
                    <a:gd name="T0" fmla="*/ 534 w 551"/>
                    <a:gd name="T1" fmla="*/ 48 h 335"/>
                    <a:gd name="T2" fmla="*/ 550 w 551"/>
                    <a:gd name="T3" fmla="*/ 117 h 335"/>
                    <a:gd name="T4" fmla="*/ 540 w 551"/>
                    <a:gd name="T5" fmla="*/ 142 h 335"/>
                    <a:gd name="T6" fmla="*/ 517 w 551"/>
                    <a:gd name="T7" fmla="*/ 179 h 335"/>
                    <a:gd name="T8" fmla="*/ 493 w 551"/>
                    <a:gd name="T9" fmla="*/ 212 h 335"/>
                    <a:gd name="T10" fmla="*/ 465 w 551"/>
                    <a:gd name="T11" fmla="*/ 239 h 335"/>
                    <a:gd name="T12" fmla="*/ 430 w 551"/>
                    <a:gd name="T13" fmla="*/ 267 h 335"/>
                    <a:gd name="T14" fmla="*/ 397 w 551"/>
                    <a:gd name="T15" fmla="*/ 286 h 335"/>
                    <a:gd name="T16" fmla="*/ 361 w 551"/>
                    <a:gd name="T17" fmla="*/ 304 h 335"/>
                    <a:gd name="T18" fmla="*/ 315 w 551"/>
                    <a:gd name="T19" fmla="*/ 320 h 335"/>
                    <a:gd name="T20" fmla="*/ 280 w 551"/>
                    <a:gd name="T21" fmla="*/ 328 h 335"/>
                    <a:gd name="T22" fmla="*/ 238 w 551"/>
                    <a:gd name="T23" fmla="*/ 334 h 335"/>
                    <a:gd name="T24" fmla="*/ 199 w 551"/>
                    <a:gd name="T25" fmla="*/ 334 h 335"/>
                    <a:gd name="T26" fmla="*/ 157 w 551"/>
                    <a:gd name="T27" fmla="*/ 329 h 335"/>
                    <a:gd name="T28" fmla="*/ 114 w 551"/>
                    <a:gd name="T29" fmla="*/ 317 h 335"/>
                    <a:gd name="T30" fmla="*/ 75 w 551"/>
                    <a:gd name="T31" fmla="*/ 298 h 335"/>
                    <a:gd name="T32" fmla="*/ 52 w 551"/>
                    <a:gd name="T33" fmla="*/ 282 h 335"/>
                    <a:gd name="T34" fmla="*/ 24 w 551"/>
                    <a:gd name="T35" fmla="*/ 258 h 335"/>
                    <a:gd name="T36" fmla="*/ 9 w 551"/>
                    <a:gd name="T37" fmla="*/ 238 h 335"/>
                    <a:gd name="T38" fmla="*/ 0 w 551"/>
                    <a:gd name="T39" fmla="*/ 222 h 335"/>
                    <a:gd name="T40" fmla="*/ 0 w 551"/>
                    <a:gd name="T41" fmla="*/ 204 h 335"/>
                    <a:gd name="T42" fmla="*/ 6 w 551"/>
                    <a:gd name="T43" fmla="*/ 182 h 335"/>
                    <a:gd name="T44" fmla="*/ 18 w 551"/>
                    <a:gd name="T45" fmla="*/ 166 h 335"/>
                    <a:gd name="T46" fmla="*/ 27 w 551"/>
                    <a:gd name="T47" fmla="*/ 131 h 335"/>
                    <a:gd name="T48" fmla="*/ 31 w 551"/>
                    <a:gd name="T49" fmla="*/ 112 h 335"/>
                    <a:gd name="T50" fmla="*/ 283 w 551"/>
                    <a:gd name="T51" fmla="*/ 128 h 335"/>
                    <a:gd name="T52" fmla="*/ 316 w 551"/>
                    <a:gd name="T53" fmla="*/ 122 h 335"/>
                    <a:gd name="T54" fmla="*/ 357 w 551"/>
                    <a:gd name="T55" fmla="*/ 109 h 335"/>
                    <a:gd name="T56" fmla="*/ 388 w 551"/>
                    <a:gd name="T57" fmla="*/ 93 h 335"/>
                    <a:gd name="T58" fmla="*/ 421 w 551"/>
                    <a:gd name="T59" fmla="*/ 73 h 335"/>
                    <a:gd name="T60" fmla="*/ 453 w 551"/>
                    <a:gd name="T61" fmla="*/ 44 h 335"/>
                    <a:gd name="T62" fmla="*/ 472 w 551"/>
                    <a:gd name="T63" fmla="*/ 19 h 335"/>
                    <a:gd name="T64" fmla="*/ 486 w 551"/>
                    <a:gd name="T65" fmla="*/ 0 h 335"/>
                    <a:gd name="T66" fmla="*/ 534 w 551"/>
                    <a:gd name="T67" fmla="*/ 48 h 335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551" h="335">
                      <a:moveTo>
                        <a:pt x="534" y="48"/>
                      </a:moveTo>
                      <a:lnTo>
                        <a:pt x="550" y="117"/>
                      </a:lnTo>
                      <a:lnTo>
                        <a:pt x="540" y="142"/>
                      </a:lnTo>
                      <a:lnTo>
                        <a:pt x="517" y="179"/>
                      </a:lnTo>
                      <a:lnTo>
                        <a:pt x="493" y="212"/>
                      </a:lnTo>
                      <a:lnTo>
                        <a:pt x="465" y="239"/>
                      </a:lnTo>
                      <a:lnTo>
                        <a:pt x="430" y="267"/>
                      </a:lnTo>
                      <a:lnTo>
                        <a:pt x="397" y="286"/>
                      </a:lnTo>
                      <a:lnTo>
                        <a:pt x="361" y="304"/>
                      </a:lnTo>
                      <a:lnTo>
                        <a:pt x="315" y="320"/>
                      </a:lnTo>
                      <a:lnTo>
                        <a:pt x="280" y="328"/>
                      </a:lnTo>
                      <a:lnTo>
                        <a:pt x="238" y="334"/>
                      </a:lnTo>
                      <a:lnTo>
                        <a:pt x="199" y="334"/>
                      </a:lnTo>
                      <a:lnTo>
                        <a:pt x="157" y="329"/>
                      </a:lnTo>
                      <a:lnTo>
                        <a:pt x="114" y="317"/>
                      </a:lnTo>
                      <a:lnTo>
                        <a:pt x="75" y="298"/>
                      </a:lnTo>
                      <a:lnTo>
                        <a:pt x="52" y="282"/>
                      </a:lnTo>
                      <a:lnTo>
                        <a:pt x="24" y="258"/>
                      </a:lnTo>
                      <a:lnTo>
                        <a:pt x="9" y="238"/>
                      </a:lnTo>
                      <a:lnTo>
                        <a:pt x="0" y="222"/>
                      </a:lnTo>
                      <a:lnTo>
                        <a:pt x="0" y="204"/>
                      </a:lnTo>
                      <a:lnTo>
                        <a:pt x="6" y="182"/>
                      </a:lnTo>
                      <a:lnTo>
                        <a:pt x="18" y="166"/>
                      </a:lnTo>
                      <a:lnTo>
                        <a:pt x="27" y="131"/>
                      </a:lnTo>
                      <a:lnTo>
                        <a:pt x="31" y="112"/>
                      </a:lnTo>
                      <a:lnTo>
                        <a:pt x="283" y="128"/>
                      </a:lnTo>
                      <a:lnTo>
                        <a:pt x="316" y="122"/>
                      </a:lnTo>
                      <a:lnTo>
                        <a:pt x="357" y="109"/>
                      </a:lnTo>
                      <a:lnTo>
                        <a:pt x="388" y="93"/>
                      </a:lnTo>
                      <a:lnTo>
                        <a:pt x="421" y="73"/>
                      </a:lnTo>
                      <a:lnTo>
                        <a:pt x="453" y="44"/>
                      </a:lnTo>
                      <a:lnTo>
                        <a:pt x="472" y="19"/>
                      </a:lnTo>
                      <a:lnTo>
                        <a:pt x="486" y="0"/>
                      </a:lnTo>
                      <a:lnTo>
                        <a:pt x="534" y="48"/>
                      </a:lnTo>
                    </a:path>
                  </a:pathLst>
                </a:custGeom>
                <a:solidFill>
                  <a:schemeClr val="bg2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26"/>
                <p:cNvSpPr>
                  <a:spLocks/>
                </p:cNvSpPr>
                <p:nvPr/>
              </p:nvSpPr>
              <p:spPr bwMode="auto">
                <a:xfrm>
                  <a:off x="5197" y="935"/>
                  <a:ext cx="475" cy="552"/>
                </a:xfrm>
                <a:custGeom>
                  <a:avLst/>
                  <a:gdLst>
                    <a:gd name="T0" fmla="*/ 0 w 475"/>
                    <a:gd name="T1" fmla="*/ 0 h 552"/>
                    <a:gd name="T2" fmla="*/ 0 w 475"/>
                    <a:gd name="T3" fmla="*/ 294 h 552"/>
                    <a:gd name="T4" fmla="*/ 28 w 475"/>
                    <a:gd name="T5" fmla="*/ 291 h 552"/>
                    <a:gd name="T6" fmla="*/ 63 w 475"/>
                    <a:gd name="T7" fmla="*/ 293 h 552"/>
                    <a:gd name="T8" fmla="*/ 121 w 475"/>
                    <a:gd name="T9" fmla="*/ 299 h 552"/>
                    <a:gd name="T10" fmla="*/ 178 w 475"/>
                    <a:gd name="T11" fmla="*/ 310 h 552"/>
                    <a:gd name="T12" fmla="*/ 231 w 475"/>
                    <a:gd name="T13" fmla="*/ 323 h 552"/>
                    <a:gd name="T14" fmla="*/ 274 w 475"/>
                    <a:gd name="T15" fmla="*/ 339 h 552"/>
                    <a:gd name="T16" fmla="*/ 325 w 475"/>
                    <a:gd name="T17" fmla="*/ 364 h 552"/>
                    <a:gd name="T18" fmla="*/ 364 w 475"/>
                    <a:gd name="T19" fmla="*/ 390 h 552"/>
                    <a:gd name="T20" fmla="*/ 393 w 475"/>
                    <a:gd name="T21" fmla="*/ 415 h 552"/>
                    <a:gd name="T22" fmla="*/ 414 w 475"/>
                    <a:gd name="T23" fmla="*/ 439 h 552"/>
                    <a:gd name="T24" fmla="*/ 427 w 475"/>
                    <a:gd name="T25" fmla="*/ 461 h 552"/>
                    <a:gd name="T26" fmla="*/ 439 w 475"/>
                    <a:gd name="T27" fmla="*/ 488 h 552"/>
                    <a:gd name="T28" fmla="*/ 444 w 475"/>
                    <a:gd name="T29" fmla="*/ 513 h 552"/>
                    <a:gd name="T30" fmla="*/ 451 w 475"/>
                    <a:gd name="T31" fmla="*/ 551 h 552"/>
                    <a:gd name="T32" fmla="*/ 457 w 475"/>
                    <a:gd name="T33" fmla="*/ 518 h 552"/>
                    <a:gd name="T34" fmla="*/ 466 w 475"/>
                    <a:gd name="T35" fmla="*/ 481 h 552"/>
                    <a:gd name="T36" fmla="*/ 469 w 475"/>
                    <a:gd name="T37" fmla="*/ 453 h 552"/>
                    <a:gd name="T38" fmla="*/ 474 w 475"/>
                    <a:gd name="T39" fmla="*/ 420 h 552"/>
                    <a:gd name="T40" fmla="*/ 472 w 475"/>
                    <a:gd name="T41" fmla="*/ 393 h 552"/>
                    <a:gd name="T42" fmla="*/ 466 w 475"/>
                    <a:gd name="T43" fmla="*/ 361 h 552"/>
                    <a:gd name="T44" fmla="*/ 459 w 475"/>
                    <a:gd name="T45" fmla="*/ 317 h 552"/>
                    <a:gd name="T46" fmla="*/ 444 w 475"/>
                    <a:gd name="T47" fmla="*/ 279 h 552"/>
                    <a:gd name="T48" fmla="*/ 424 w 475"/>
                    <a:gd name="T49" fmla="*/ 238 h 552"/>
                    <a:gd name="T50" fmla="*/ 399 w 475"/>
                    <a:gd name="T51" fmla="*/ 196 h 552"/>
                    <a:gd name="T52" fmla="*/ 363 w 475"/>
                    <a:gd name="T53" fmla="*/ 152 h 552"/>
                    <a:gd name="T54" fmla="*/ 322 w 475"/>
                    <a:gd name="T55" fmla="*/ 116 h 552"/>
                    <a:gd name="T56" fmla="*/ 286 w 475"/>
                    <a:gd name="T57" fmla="*/ 87 h 552"/>
                    <a:gd name="T58" fmla="*/ 241 w 475"/>
                    <a:gd name="T59" fmla="*/ 60 h 552"/>
                    <a:gd name="T60" fmla="*/ 195 w 475"/>
                    <a:gd name="T61" fmla="*/ 40 h 552"/>
                    <a:gd name="T62" fmla="*/ 141 w 475"/>
                    <a:gd name="T63" fmla="*/ 21 h 552"/>
                    <a:gd name="T64" fmla="*/ 94 w 475"/>
                    <a:gd name="T65" fmla="*/ 10 h 552"/>
                    <a:gd name="T66" fmla="*/ 39 w 475"/>
                    <a:gd name="T67" fmla="*/ 3 h 552"/>
                    <a:gd name="T68" fmla="*/ 0 w 475"/>
                    <a:gd name="T69" fmla="*/ 0 h 552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475" h="552">
                      <a:moveTo>
                        <a:pt x="0" y="0"/>
                      </a:moveTo>
                      <a:lnTo>
                        <a:pt x="0" y="294"/>
                      </a:lnTo>
                      <a:lnTo>
                        <a:pt x="28" y="291"/>
                      </a:lnTo>
                      <a:lnTo>
                        <a:pt x="63" y="293"/>
                      </a:lnTo>
                      <a:lnTo>
                        <a:pt x="121" y="299"/>
                      </a:lnTo>
                      <a:lnTo>
                        <a:pt x="178" y="310"/>
                      </a:lnTo>
                      <a:lnTo>
                        <a:pt x="231" y="323"/>
                      </a:lnTo>
                      <a:lnTo>
                        <a:pt x="274" y="339"/>
                      </a:lnTo>
                      <a:lnTo>
                        <a:pt x="325" y="364"/>
                      </a:lnTo>
                      <a:lnTo>
                        <a:pt x="364" y="390"/>
                      </a:lnTo>
                      <a:lnTo>
                        <a:pt x="393" y="415"/>
                      </a:lnTo>
                      <a:lnTo>
                        <a:pt x="414" y="439"/>
                      </a:lnTo>
                      <a:lnTo>
                        <a:pt x="427" y="461"/>
                      </a:lnTo>
                      <a:lnTo>
                        <a:pt x="439" y="488"/>
                      </a:lnTo>
                      <a:lnTo>
                        <a:pt x="444" y="513"/>
                      </a:lnTo>
                      <a:lnTo>
                        <a:pt x="451" y="551"/>
                      </a:lnTo>
                      <a:lnTo>
                        <a:pt x="457" y="518"/>
                      </a:lnTo>
                      <a:lnTo>
                        <a:pt x="466" y="481"/>
                      </a:lnTo>
                      <a:lnTo>
                        <a:pt x="469" y="453"/>
                      </a:lnTo>
                      <a:lnTo>
                        <a:pt x="474" y="420"/>
                      </a:lnTo>
                      <a:lnTo>
                        <a:pt x="472" y="393"/>
                      </a:lnTo>
                      <a:lnTo>
                        <a:pt x="466" y="361"/>
                      </a:lnTo>
                      <a:lnTo>
                        <a:pt x="459" y="317"/>
                      </a:lnTo>
                      <a:lnTo>
                        <a:pt x="444" y="279"/>
                      </a:lnTo>
                      <a:lnTo>
                        <a:pt x="424" y="238"/>
                      </a:lnTo>
                      <a:lnTo>
                        <a:pt x="399" y="196"/>
                      </a:lnTo>
                      <a:lnTo>
                        <a:pt x="363" y="152"/>
                      </a:lnTo>
                      <a:lnTo>
                        <a:pt x="322" y="116"/>
                      </a:lnTo>
                      <a:lnTo>
                        <a:pt x="286" y="87"/>
                      </a:lnTo>
                      <a:lnTo>
                        <a:pt x="241" y="60"/>
                      </a:lnTo>
                      <a:lnTo>
                        <a:pt x="195" y="40"/>
                      </a:lnTo>
                      <a:lnTo>
                        <a:pt x="141" y="21"/>
                      </a:lnTo>
                      <a:lnTo>
                        <a:pt x="94" y="10"/>
                      </a:lnTo>
                      <a:lnTo>
                        <a:pt x="39" y="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2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27"/>
                <p:cNvSpPr>
                  <a:spLocks/>
                </p:cNvSpPr>
                <p:nvPr/>
              </p:nvSpPr>
              <p:spPr bwMode="auto">
                <a:xfrm>
                  <a:off x="5228" y="1503"/>
                  <a:ext cx="156" cy="117"/>
                </a:xfrm>
                <a:custGeom>
                  <a:avLst/>
                  <a:gdLst>
                    <a:gd name="T0" fmla="*/ 83 w 156"/>
                    <a:gd name="T1" fmla="*/ 0 h 117"/>
                    <a:gd name="T2" fmla="*/ 134 w 156"/>
                    <a:gd name="T3" fmla="*/ 19 h 117"/>
                    <a:gd name="T4" fmla="*/ 152 w 156"/>
                    <a:gd name="T5" fmla="*/ 45 h 117"/>
                    <a:gd name="T6" fmla="*/ 155 w 156"/>
                    <a:gd name="T7" fmla="*/ 70 h 117"/>
                    <a:gd name="T8" fmla="*/ 155 w 156"/>
                    <a:gd name="T9" fmla="*/ 83 h 117"/>
                    <a:gd name="T10" fmla="*/ 146 w 156"/>
                    <a:gd name="T11" fmla="*/ 99 h 117"/>
                    <a:gd name="T12" fmla="*/ 126 w 156"/>
                    <a:gd name="T13" fmla="*/ 107 h 117"/>
                    <a:gd name="T14" fmla="*/ 105 w 156"/>
                    <a:gd name="T15" fmla="*/ 113 h 117"/>
                    <a:gd name="T16" fmla="*/ 86 w 156"/>
                    <a:gd name="T17" fmla="*/ 116 h 117"/>
                    <a:gd name="T18" fmla="*/ 69 w 156"/>
                    <a:gd name="T19" fmla="*/ 116 h 117"/>
                    <a:gd name="T20" fmla="*/ 41 w 156"/>
                    <a:gd name="T21" fmla="*/ 111 h 117"/>
                    <a:gd name="T22" fmla="*/ 21 w 156"/>
                    <a:gd name="T23" fmla="*/ 106 h 117"/>
                    <a:gd name="T24" fmla="*/ 9 w 156"/>
                    <a:gd name="T25" fmla="*/ 98 h 117"/>
                    <a:gd name="T26" fmla="*/ 2 w 156"/>
                    <a:gd name="T27" fmla="*/ 89 h 117"/>
                    <a:gd name="T28" fmla="*/ 0 w 156"/>
                    <a:gd name="T29" fmla="*/ 78 h 117"/>
                    <a:gd name="T30" fmla="*/ 2 w 156"/>
                    <a:gd name="T31" fmla="*/ 60 h 117"/>
                    <a:gd name="T32" fmla="*/ 9 w 156"/>
                    <a:gd name="T33" fmla="*/ 11 h 117"/>
                    <a:gd name="T34" fmla="*/ 83 w 156"/>
                    <a:gd name="T35" fmla="*/ 0 h 11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56" h="117">
                      <a:moveTo>
                        <a:pt x="83" y="0"/>
                      </a:moveTo>
                      <a:lnTo>
                        <a:pt x="134" y="19"/>
                      </a:lnTo>
                      <a:lnTo>
                        <a:pt x="152" y="45"/>
                      </a:lnTo>
                      <a:lnTo>
                        <a:pt x="155" y="70"/>
                      </a:lnTo>
                      <a:lnTo>
                        <a:pt x="155" y="83"/>
                      </a:lnTo>
                      <a:lnTo>
                        <a:pt x="146" y="99"/>
                      </a:lnTo>
                      <a:lnTo>
                        <a:pt x="126" y="107"/>
                      </a:lnTo>
                      <a:lnTo>
                        <a:pt x="105" y="113"/>
                      </a:lnTo>
                      <a:lnTo>
                        <a:pt x="86" y="116"/>
                      </a:lnTo>
                      <a:lnTo>
                        <a:pt x="69" y="116"/>
                      </a:lnTo>
                      <a:lnTo>
                        <a:pt x="41" y="111"/>
                      </a:lnTo>
                      <a:lnTo>
                        <a:pt x="21" y="106"/>
                      </a:lnTo>
                      <a:lnTo>
                        <a:pt x="9" y="98"/>
                      </a:lnTo>
                      <a:lnTo>
                        <a:pt x="2" y="89"/>
                      </a:lnTo>
                      <a:lnTo>
                        <a:pt x="0" y="78"/>
                      </a:lnTo>
                      <a:lnTo>
                        <a:pt x="2" y="60"/>
                      </a:lnTo>
                      <a:lnTo>
                        <a:pt x="9" y="11"/>
                      </a:lnTo>
                      <a:lnTo>
                        <a:pt x="83" y="0"/>
                      </a:lnTo>
                    </a:path>
                  </a:pathLst>
                </a:custGeom>
                <a:solidFill>
                  <a:schemeClr val="bg2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28"/>
                <p:cNvSpPr>
                  <a:spLocks/>
                </p:cNvSpPr>
                <p:nvPr/>
              </p:nvSpPr>
              <p:spPr bwMode="auto">
                <a:xfrm>
                  <a:off x="5224" y="1515"/>
                  <a:ext cx="88" cy="75"/>
                </a:xfrm>
                <a:custGeom>
                  <a:avLst/>
                  <a:gdLst>
                    <a:gd name="T0" fmla="*/ 0 w 88"/>
                    <a:gd name="T1" fmla="*/ 69 h 75"/>
                    <a:gd name="T2" fmla="*/ 11 w 88"/>
                    <a:gd name="T3" fmla="*/ 0 h 75"/>
                    <a:gd name="T4" fmla="*/ 54 w 88"/>
                    <a:gd name="T5" fmla="*/ 5 h 75"/>
                    <a:gd name="T6" fmla="*/ 87 w 88"/>
                    <a:gd name="T7" fmla="*/ 9 h 75"/>
                    <a:gd name="T8" fmla="*/ 78 w 88"/>
                    <a:gd name="T9" fmla="*/ 74 h 75"/>
                    <a:gd name="T10" fmla="*/ 75 w 88"/>
                    <a:gd name="T11" fmla="*/ 59 h 75"/>
                    <a:gd name="T12" fmla="*/ 65 w 88"/>
                    <a:gd name="T13" fmla="*/ 48 h 75"/>
                    <a:gd name="T14" fmla="*/ 47 w 88"/>
                    <a:gd name="T15" fmla="*/ 44 h 75"/>
                    <a:gd name="T16" fmla="*/ 27 w 88"/>
                    <a:gd name="T17" fmla="*/ 45 h 75"/>
                    <a:gd name="T18" fmla="*/ 11 w 88"/>
                    <a:gd name="T19" fmla="*/ 52 h 75"/>
                    <a:gd name="T20" fmla="*/ 0 w 88"/>
                    <a:gd name="T21" fmla="*/ 69 h 7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8" h="75">
                      <a:moveTo>
                        <a:pt x="0" y="69"/>
                      </a:moveTo>
                      <a:lnTo>
                        <a:pt x="11" y="0"/>
                      </a:lnTo>
                      <a:lnTo>
                        <a:pt x="54" y="5"/>
                      </a:lnTo>
                      <a:lnTo>
                        <a:pt x="87" y="9"/>
                      </a:lnTo>
                      <a:lnTo>
                        <a:pt x="78" y="74"/>
                      </a:lnTo>
                      <a:lnTo>
                        <a:pt x="75" y="59"/>
                      </a:lnTo>
                      <a:lnTo>
                        <a:pt x="65" y="48"/>
                      </a:lnTo>
                      <a:lnTo>
                        <a:pt x="47" y="44"/>
                      </a:lnTo>
                      <a:lnTo>
                        <a:pt x="27" y="45"/>
                      </a:lnTo>
                      <a:lnTo>
                        <a:pt x="11" y="52"/>
                      </a:lnTo>
                      <a:lnTo>
                        <a:pt x="0" y="69"/>
                      </a:lnTo>
                    </a:path>
                  </a:pathLst>
                </a:custGeom>
                <a:solidFill>
                  <a:schemeClr val="bg2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29"/>
                <p:cNvSpPr>
                  <a:spLocks/>
                </p:cNvSpPr>
                <p:nvPr/>
              </p:nvSpPr>
              <p:spPr bwMode="auto">
                <a:xfrm>
                  <a:off x="5101" y="1295"/>
                  <a:ext cx="319" cy="286"/>
                </a:xfrm>
                <a:custGeom>
                  <a:avLst/>
                  <a:gdLst>
                    <a:gd name="T0" fmla="*/ 1 w 319"/>
                    <a:gd name="T1" fmla="*/ 275 h 286"/>
                    <a:gd name="T2" fmla="*/ 3 w 319"/>
                    <a:gd name="T3" fmla="*/ 254 h 286"/>
                    <a:gd name="T4" fmla="*/ 12 w 319"/>
                    <a:gd name="T5" fmla="*/ 235 h 286"/>
                    <a:gd name="T6" fmla="*/ 19 w 319"/>
                    <a:gd name="T7" fmla="*/ 219 h 286"/>
                    <a:gd name="T8" fmla="*/ 24 w 319"/>
                    <a:gd name="T9" fmla="*/ 194 h 286"/>
                    <a:gd name="T10" fmla="*/ 30 w 319"/>
                    <a:gd name="T11" fmla="*/ 161 h 286"/>
                    <a:gd name="T12" fmla="*/ 34 w 319"/>
                    <a:gd name="T13" fmla="*/ 126 h 286"/>
                    <a:gd name="T14" fmla="*/ 37 w 319"/>
                    <a:gd name="T15" fmla="*/ 94 h 286"/>
                    <a:gd name="T16" fmla="*/ 39 w 319"/>
                    <a:gd name="T17" fmla="*/ 67 h 286"/>
                    <a:gd name="T18" fmla="*/ 40 w 319"/>
                    <a:gd name="T19" fmla="*/ 43 h 286"/>
                    <a:gd name="T20" fmla="*/ 48 w 319"/>
                    <a:gd name="T21" fmla="*/ 29 h 286"/>
                    <a:gd name="T22" fmla="*/ 63 w 319"/>
                    <a:gd name="T23" fmla="*/ 16 h 286"/>
                    <a:gd name="T24" fmla="*/ 78 w 319"/>
                    <a:gd name="T25" fmla="*/ 9 h 286"/>
                    <a:gd name="T26" fmla="*/ 102 w 319"/>
                    <a:gd name="T27" fmla="*/ 2 h 286"/>
                    <a:gd name="T28" fmla="*/ 129 w 319"/>
                    <a:gd name="T29" fmla="*/ 0 h 286"/>
                    <a:gd name="T30" fmla="*/ 171 w 319"/>
                    <a:gd name="T31" fmla="*/ 0 h 286"/>
                    <a:gd name="T32" fmla="*/ 208 w 319"/>
                    <a:gd name="T33" fmla="*/ 2 h 286"/>
                    <a:gd name="T34" fmla="*/ 244 w 319"/>
                    <a:gd name="T35" fmla="*/ 9 h 286"/>
                    <a:gd name="T36" fmla="*/ 277 w 319"/>
                    <a:gd name="T37" fmla="*/ 21 h 286"/>
                    <a:gd name="T38" fmla="*/ 298 w 319"/>
                    <a:gd name="T39" fmla="*/ 35 h 286"/>
                    <a:gd name="T40" fmla="*/ 310 w 319"/>
                    <a:gd name="T41" fmla="*/ 47 h 286"/>
                    <a:gd name="T42" fmla="*/ 318 w 319"/>
                    <a:gd name="T43" fmla="*/ 61 h 286"/>
                    <a:gd name="T44" fmla="*/ 316 w 319"/>
                    <a:gd name="T45" fmla="*/ 75 h 286"/>
                    <a:gd name="T46" fmla="*/ 313 w 319"/>
                    <a:gd name="T47" fmla="*/ 89 h 286"/>
                    <a:gd name="T48" fmla="*/ 303 w 319"/>
                    <a:gd name="T49" fmla="*/ 104 h 286"/>
                    <a:gd name="T50" fmla="*/ 295 w 319"/>
                    <a:gd name="T51" fmla="*/ 123 h 286"/>
                    <a:gd name="T52" fmla="*/ 291 w 319"/>
                    <a:gd name="T53" fmla="*/ 149 h 286"/>
                    <a:gd name="T54" fmla="*/ 288 w 319"/>
                    <a:gd name="T55" fmla="*/ 176 h 286"/>
                    <a:gd name="T56" fmla="*/ 283 w 319"/>
                    <a:gd name="T57" fmla="*/ 200 h 286"/>
                    <a:gd name="T58" fmla="*/ 282 w 319"/>
                    <a:gd name="T59" fmla="*/ 235 h 286"/>
                    <a:gd name="T60" fmla="*/ 280 w 319"/>
                    <a:gd name="T61" fmla="*/ 265 h 286"/>
                    <a:gd name="T62" fmla="*/ 280 w 319"/>
                    <a:gd name="T63" fmla="*/ 285 h 286"/>
                    <a:gd name="T64" fmla="*/ 270 w 319"/>
                    <a:gd name="T65" fmla="*/ 260 h 286"/>
                    <a:gd name="T66" fmla="*/ 250 w 319"/>
                    <a:gd name="T67" fmla="*/ 248 h 286"/>
                    <a:gd name="T68" fmla="*/ 232 w 319"/>
                    <a:gd name="T69" fmla="*/ 241 h 286"/>
                    <a:gd name="T70" fmla="*/ 210 w 319"/>
                    <a:gd name="T71" fmla="*/ 236 h 286"/>
                    <a:gd name="T72" fmla="*/ 175 w 319"/>
                    <a:gd name="T73" fmla="*/ 229 h 286"/>
                    <a:gd name="T74" fmla="*/ 141 w 319"/>
                    <a:gd name="T75" fmla="*/ 228 h 286"/>
                    <a:gd name="T76" fmla="*/ 121 w 319"/>
                    <a:gd name="T77" fmla="*/ 228 h 286"/>
                    <a:gd name="T78" fmla="*/ 90 w 319"/>
                    <a:gd name="T79" fmla="*/ 230 h 286"/>
                    <a:gd name="T80" fmla="*/ 54 w 319"/>
                    <a:gd name="T81" fmla="*/ 237 h 286"/>
                    <a:gd name="T82" fmla="*/ 31 w 319"/>
                    <a:gd name="T83" fmla="*/ 246 h 286"/>
                    <a:gd name="T84" fmla="*/ 16 w 319"/>
                    <a:gd name="T85" fmla="*/ 255 h 286"/>
                    <a:gd name="T86" fmla="*/ 0 w 319"/>
                    <a:gd name="T87" fmla="*/ 268 h 28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19" h="286">
                      <a:moveTo>
                        <a:pt x="1" y="275"/>
                      </a:moveTo>
                      <a:lnTo>
                        <a:pt x="3" y="254"/>
                      </a:lnTo>
                      <a:lnTo>
                        <a:pt x="12" y="235"/>
                      </a:lnTo>
                      <a:lnTo>
                        <a:pt x="19" y="219"/>
                      </a:lnTo>
                      <a:lnTo>
                        <a:pt x="24" y="194"/>
                      </a:lnTo>
                      <a:lnTo>
                        <a:pt x="30" y="161"/>
                      </a:lnTo>
                      <a:lnTo>
                        <a:pt x="34" y="126"/>
                      </a:lnTo>
                      <a:lnTo>
                        <a:pt x="37" y="94"/>
                      </a:lnTo>
                      <a:lnTo>
                        <a:pt x="39" y="67"/>
                      </a:lnTo>
                      <a:lnTo>
                        <a:pt x="40" y="43"/>
                      </a:lnTo>
                      <a:lnTo>
                        <a:pt x="48" y="29"/>
                      </a:lnTo>
                      <a:lnTo>
                        <a:pt x="63" y="16"/>
                      </a:lnTo>
                      <a:lnTo>
                        <a:pt x="78" y="9"/>
                      </a:lnTo>
                      <a:lnTo>
                        <a:pt x="102" y="2"/>
                      </a:lnTo>
                      <a:lnTo>
                        <a:pt x="129" y="0"/>
                      </a:lnTo>
                      <a:lnTo>
                        <a:pt x="171" y="0"/>
                      </a:lnTo>
                      <a:lnTo>
                        <a:pt x="208" y="2"/>
                      </a:lnTo>
                      <a:lnTo>
                        <a:pt x="244" y="9"/>
                      </a:lnTo>
                      <a:lnTo>
                        <a:pt x="277" y="21"/>
                      </a:lnTo>
                      <a:lnTo>
                        <a:pt x="298" y="35"/>
                      </a:lnTo>
                      <a:lnTo>
                        <a:pt x="310" y="47"/>
                      </a:lnTo>
                      <a:lnTo>
                        <a:pt x="318" y="61"/>
                      </a:lnTo>
                      <a:lnTo>
                        <a:pt x="316" y="75"/>
                      </a:lnTo>
                      <a:lnTo>
                        <a:pt x="313" y="89"/>
                      </a:lnTo>
                      <a:lnTo>
                        <a:pt x="303" y="104"/>
                      </a:lnTo>
                      <a:lnTo>
                        <a:pt x="295" y="123"/>
                      </a:lnTo>
                      <a:lnTo>
                        <a:pt x="291" y="149"/>
                      </a:lnTo>
                      <a:lnTo>
                        <a:pt x="288" y="176"/>
                      </a:lnTo>
                      <a:lnTo>
                        <a:pt x="283" y="200"/>
                      </a:lnTo>
                      <a:lnTo>
                        <a:pt x="282" y="235"/>
                      </a:lnTo>
                      <a:lnTo>
                        <a:pt x="280" y="265"/>
                      </a:lnTo>
                      <a:lnTo>
                        <a:pt x="280" y="285"/>
                      </a:lnTo>
                      <a:lnTo>
                        <a:pt x="270" y="260"/>
                      </a:lnTo>
                      <a:lnTo>
                        <a:pt x="250" y="248"/>
                      </a:lnTo>
                      <a:lnTo>
                        <a:pt x="232" y="241"/>
                      </a:lnTo>
                      <a:lnTo>
                        <a:pt x="210" y="236"/>
                      </a:lnTo>
                      <a:lnTo>
                        <a:pt x="175" y="229"/>
                      </a:lnTo>
                      <a:lnTo>
                        <a:pt x="141" y="228"/>
                      </a:lnTo>
                      <a:lnTo>
                        <a:pt x="121" y="228"/>
                      </a:lnTo>
                      <a:lnTo>
                        <a:pt x="90" y="230"/>
                      </a:lnTo>
                      <a:lnTo>
                        <a:pt x="54" y="237"/>
                      </a:lnTo>
                      <a:lnTo>
                        <a:pt x="31" y="246"/>
                      </a:lnTo>
                      <a:lnTo>
                        <a:pt x="16" y="255"/>
                      </a:lnTo>
                      <a:lnTo>
                        <a:pt x="0" y="268"/>
                      </a:lnTo>
                    </a:path>
                  </a:pathLst>
                </a:custGeom>
                <a:solidFill>
                  <a:schemeClr val="bg2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30"/>
                <p:cNvSpPr>
                  <a:spLocks/>
                </p:cNvSpPr>
                <p:nvPr/>
              </p:nvSpPr>
              <p:spPr bwMode="auto">
                <a:xfrm>
                  <a:off x="4371" y="935"/>
                  <a:ext cx="832" cy="420"/>
                </a:xfrm>
                <a:custGeom>
                  <a:avLst/>
                  <a:gdLst>
                    <a:gd name="T0" fmla="*/ 0 w 832"/>
                    <a:gd name="T1" fmla="*/ 0 h 420"/>
                    <a:gd name="T2" fmla="*/ 0 w 832"/>
                    <a:gd name="T3" fmla="*/ 356 h 420"/>
                    <a:gd name="T4" fmla="*/ 84 w 832"/>
                    <a:gd name="T5" fmla="*/ 374 h 420"/>
                    <a:gd name="T6" fmla="*/ 153 w 832"/>
                    <a:gd name="T7" fmla="*/ 393 h 420"/>
                    <a:gd name="T8" fmla="*/ 210 w 832"/>
                    <a:gd name="T9" fmla="*/ 404 h 420"/>
                    <a:gd name="T10" fmla="*/ 258 w 832"/>
                    <a:gd name="T11" fmla="*/ 410 h 420"/>
                    <a:gd name="T12" fmla="*/ 312 w 832"/>
                    <a:gd name="T13" fmla="*/ 416 h 420"/>
                    <a:gd name="T14" fmla="*/ 402 w 832"/>
                    <a:gd name="T15" fmla="*/ 419 h 420"/>
                    <a:gd name="T16" fmla="*/ 485 w 832"/>
                    <a:gd name="T17" fmla="*/ 412 h 420"/>
                    <a:gd name="T18" fmla="*/ 570 w 832"/>
                    <a:gd name="T19" fmla="*/ 399 h 420"/>
                    <a:gd name="T20" fmla="*/ 652 w 832"/>
                    <a:gd name="T21" fmla="*/ 377 h 420"/>
                    <a:gd name="T22" fmla="*/ 724 w 832"/>
                    <a:gd name="T23" fmla="*/ 347 h 420"/>
                    <a:gd name="T24" fmla="*/ 784 w 832"/>
                    <a:gd name="T25" fmla="*/ 306 h 420"/>
                    <a:gd name="T26" fmla="*/ 829 w 832"/>
                    <a:gd name="T27" fmla="*/ 291 h 420"/>
                    <a:gd name="T28" fmla="*/ 831 w 832"/>
                    <a:gd name="T29" fmla="*/ 2 h 420"/>
                    <a:gd name="T30" fmla="*/ 786 w 832"/>
                    <a:gd name="T31" fmla="*/ 9 h 420"/>
                    <a:gd name="T32" fmla="*/ 726 w 832"/>
                    <a:gd name="T33" fmla="*/ 29 h 420"/>
                    <a:gd name="T34" fmla="*/ 654 w 832"/>
                    <a:gd name="T35" fmla="*/ 55 h 420"/>
                    <a:gd name="T36" fmla="*/ 585 w 832"/>
                    <a:gd name="T37" fmla="*/ 70 h 420"/>
                    <a:gd name="T38" fmla="*/ 515 w 832"/>
                    <a:gd name="T39" fmla="*/ 78 h 420"/>
                    <a:gd name="T40" fmla="*/ 468 w 832"/>
                    <a:gd name="T41" fmla="*/ 82 h 420"/>
                    <a:gd name="T42" fmla="*/ 428 w 832"/>
                    <a:gd name="T43" fmla="*/ 84 h 420"/>
                    <a:gd name="T44" fmla="*/ 358 w 832"/>
                    <a:gd name="T45" fmla="*/ 84 h 420"/>
                    <a:gd name="T46" fmla="*/ 314 w 832"/>
                    <a:gd name="T47" fmla="*/ 81 h 420"/>
                    <a:gd name="T48" fmla="*/ 274 w 832"/>
                    <a:gd name="T49" fmla="*/ 76 h 420"/>
                    <a:gd name="T50" fmla="*/ 229 w 832"/>
                    <a:gd name="T51" fmla="*/ 73 h 420"/>
                    <a:gd name="T52" fmla="*/ 190 w 832"/>
                    <a:gd name="T53" fmla="*/ 66 h 420"/>
                    <a:gd name="T54" fmla="*/ 140 w 832"/>
                    <a:gd name="T55" fmla="*/ 57 h 420"/>
                    <a:gd name="T56" fmla="*/ 96 w 832"/>
                    <a:gd name="T57" fmla="*/ 44 h 420"/>
                    <a:gd name="T58" fmla="*/ 49 w 832"/>
                    <a:gd name="T59" fmla="*/ 24 h 420"/>
                    <a:gd name="T60" fmla="*/ 0 w 832"/>
                    <a:gd name="T61" fmla="*/ 0 h 420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832" h="420">
                      <a:moveTo>
                        <a:pt x="0" y="0"/>
                      </a:moveTo>
                      <a:lnTo>
                        <a:pt x="0" y="356"/>
                      </a:lnTo>
                      <a:lnTo>
                        <a:pt x="84" y="374"/>
                      </a:lnTo>
                      <a:lnTo>
                        <a:pt x="153" y="393"/>
                      </a:lnTo>
                      <a:lnTo>
                        <a:pt x="210" y="404"/>
                      </a:lnTo>
                      <a:lnTo>
                        <a:pt x="258" y="410"/>
                      </a:lnTo>
                      <a:lnTo>
                        <a:pt x="312" y="416"/>
                      </a:lnTo>
                      <a:lnTo>
                        <a:pt x="402" y="419"/>
                      </a:lnTo>
                      <a:lnTo>
                        <a:pt x="485" y="412"/>
                      </a:lnTo>
                      <a:lnTo>
                        <a:pt x="570" y="399"/>
                      </a:lnTo>
                      <a:lnTo>
                        <a:pt x="652" y="377"/>
                      </a:lnTo>
                      <a:lnTo>
                        <a:pt x="724" y="347"/>
                      </a:lnTo>
                      <a:lnTo>
                        <a:pt x="784" y="306"/>
                      </a:lnTo>
                      <a:lnTo>
                        <a:pt x="829" y="291"/>
                      </a:lnTo>
                      <a:lnTo>
                        <a:pt x="831" y="2"/>
                      </a:lnTo>
                      <a:lnTo>
                        <a:pt x="786" y="9"/>
                      </a:lnTo>
                      <a:lnTo>
                        <a:pt x="726" y="29"/>
                      </a:lnTo>
                      <a:lnTo>
                        <a:pt x="654" y="55"/>
                      </a:lnTo>
                      <a:lnTo>
                        <a:pt x="585" y="70"/>
                      </a:lnTo>
                      <a:lnTo>
                        <a:pt x="515" y="78"/>
                      </a:lnTo>
                      <a:lnTo>
                        <a:pt x="468" y="82"/>
                      </a:lnTo>
                      <a:lnTo>
                        <a:pt x="428" y="84"/>
                      </a:lnTo>
                      <a:lnTo>
                        <a:pt x="358" y="84"/>
                      </a:lnTo>
                      <a:lnTo>
                        <a:pt x="314" y="81"/>
                      </a:lnTo>
                      <a:lnTo>
                        <a:pt x="274" y="76"/>
                      </a:lnTo>
                      <a:lnTo>
                        <a:pt x="229" y="73"/>
                      </a:lnTo>
                      <a:lnTo>
                        <a:pt x="190" y="66"/>
                      </a:lnTo>
                      <a:lnTo>
                        <a:pt x="140" y="57"/>
                      </a:lnTo>
                      <a:lnTo>
                        <a:pt x="96" y="44"/>
                      </a:lnTo>
                      <a:lnTo>
                        <a:pt x="49" y="2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2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" name="Freeform 31"/>
              <p:cNvSpPr>
                <a:spLocks/>
              </p:cNvSpPr>
              <p:nvPr/>
            </p:nvSpPr>
            <p:spPr bwMode="auto">
              <a:xfrm>
                <a:off x="5217" y="1590"/>
                <a:ext cx="156" cy="118"/>
              </a:xfrm>
              <a:custGeom>
                <a:avLst/>
                <a:gdLst>
                  <a:gd name="T0" fmla="*/ 83 w 156"/>
                  <a:gd name="T1" fmla="*/ 0 h 118"/>
                  <a:gd name="T2" fmla="*/ 134 w 156"/>
                  <a:gd name="T3" fmla="*/ 19 h 118"/>
                  <a:gd name="T4" fmla="*/ 152 w 156"/>
                  <a:gd name="T5" fmla="*/ 46 h 118"/>
                  <a:gd name="T6" fmla="*/ 155 w 156"/>
                  <a:gd name="T7" fmla="*/ 70 h 118"/>
                  <a:gd name="T8" fmla="*/ 155 w 156"/>
                  <a:gd name="T9" fmla="*/ 84 h 118"/>
                  <a:gd name="T10" fmla="*/ 146 w 156"/>
                  <a:gd name="T11" fmla="*/ 100 h 118"/>
                  <a:gd name="T12" fmla="*/ 126 w 156"/>
                  <a:gd name="T13" fmla="*/ 108 h 118"/>
                  <a:gd name="T14" fmla="*/ 105 w 156"/>
                  <a:gd name="T15" fmla="*/ 114 h 118"/>
                  <a:gd name="T16" fmla="*/ 86 w 156"/>
                  <a:gd name="T17" fmla="*/ 117 h 118"/>
                  <a:gd name="T18" fmla="*/ 69 w 156"/>
                  <a:gd name="T19" fmla="*/ 117 h 118"/>
                  <a:gd name="T20" fmla="*/ 41 w 156"/>
                  <a:gd name="T21" fmla="*/ 112 h 118"/>
                  <a:gd name="T22" fmla="*/ 21 w 156"/>
                  <a:gd name="T23" fmla="*/ 107 h 118"/>
                  <a:gd name="T24" fmla="*/ 9 w 156"/>
                  <a:gd name="T25" fmla="*/ 98 h 118"/>
                  <a:gd name="T26" fmla="*/ 2 w 156"/>
                  <a:gd name="T27" fmla="*/ 90 h 118"/>
                  <a:gd name="T28" fmla="*/ 0 w 156"/>
                  <a:gd name="T29" fmla="*/ 78 h 118"/>
                  <a:gd name="T30" fmla="*/ 2 w 156"/>
                  <a:gd name="T31" fmla="*/ 60 h 118"/>
                  <a:gd name="T32" fmla="*/ 9 w 156"/>
                  <a:gd name="T33" fmla="*/ 11 h 118"/>
                  <a:gd name="T34" fmla="*/ 83 w 156"/>
                  <a:gd name="T35" fmla="*/ 0 h 11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56" h="118">
                    <a:moveTo>
                      <a:pt x="83" y="0"/>
                    </a:moveTo>
                    <a:lnTo>
                      <a:pt x="134" y="19"/>
                    </a:lnTo>
                    <a:lnTo>
                      <a:pt x="152" y="46"/>
                    </a:lnTo>
                    <a:lnTo>
                      <a:pt x="155" y="70"/>
                    </a:lnTo>
                    <a:lnTo>
                      <a:pt x="155" y="84"/>
                    </a:lnTo>
                    <a:lnTo>
                      <a:pt x="146" y="100"/>
                    </a:lnTo>
                    <a:lnTo>
                      <a:pt x="126" y="108"/>
                    </a:lnTo>
                    <a:lnTo>
                      <a:pt x="105" y="114"/>
                    </a:lnTo>
                    <a:lnTo>
                      <a:pt x="86" y="117"/>
                    </a:lnTo>
                    <a:lnTo>
                      <a:pt x="69" y="117"/>
                    </a:lnTo>
                    <a:lnTo>
                      <a:pt x="41" y="112"/>
                    </a:lnTo>
                    <a:lnTo>
                      <a:pt x="21" y="107"/>
                    </a:lnTo>
                    <a:lnTo>
                      <a:pt x="9" y="98"/>
                    </a:lnTo>
                    <a:lnTo>
                      <a:pt x="2" y="90"/>
                    </a:lnTo>
                    <a:lnTo>
                      <a:pt x="0" y="78"/>
                    </a:lnTo>
                    <a:lnTo>
                      <a:pt x="2" y="60"/>
                    </a:lnTo>
                    <a:lnTo>
                      <a:pt x="9" y="11"/>
                    </a:lnTo>
                    <a:lnTo>
                      <a:pt x="83" y="0"/>
                    </a:lnTo>
                  </a:path>
                </a:pathLst>
              </a:custGeom>
              <a:solidFill>
                <a:schemeClr val="bg2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32"/>
              <p:cNvSpPr>
                <a:spLocks/>
              </p:cNvSpPr>
              <p:nvPr/>
            </p:nvSpPr>
            <p:spPr bwMode="auto">
              <a:xfrm>
                <a:off x="5213" y="1603"/>
                <a:ext cx="88" cy="74"/>
              </a:xfrm>
              <a:custGeom>
                <a:avLst/>
                <a:gdLst>
                  <a:gd name="T0" fmla="*/ 0 w 88"/>
                  <a:gd name="T1" fmla="*/ 68 h 74"/>
                  <a:gd name="T2" fmla="*/ 11 w 88"/>
                  <a:gd name="T3" fmla="*/ 0 h 74"/>
                  <a:gd name="T4" fmla="*/ 54 w 88"/>
                  <a:gd name="T5" fmla="*/ 5 h 74"/>
                  <a:gd name="T6" fmla="*/ 87 w 88"/>
                  <a:gd name="T7" fmla="*/ 9 h 74"/>
                  <a:gd name="T8" fmla="*/ 78 w 88"/>
                  <a:gd name="T9" fmla="*/ 73 h 74"/>
                  <a:gd name="T10" fmla="*/ 75 w 88"/>
                  <a:gd name="T11" fmla="*/ 58 h 74"/>
                  <a:gd name="T12" fmla="*/ 65 w 88"/>
                  <a:gd name="T13" fmla="*/ 47 h 74"/>
                  <a:gd name="T14" fmla="*/ 47 w 88"/>
                  <a:gd name="T15" fmla="*/ 44 h 74"/>
                  <a:gd name="T16" fmla="*/ 27 w 88"/>
                  <a:gd name="T17" fmla="*/ 45 h 74"/>
                  <a:gd name="T18" fmla="*/ 11 w 88"/>
                  <a:gd name="T19" fmla="*/ 52 h 74"/>
                  <a:gd name="T20" fmla="*/ 0 w 88"/>
                  <a:gd name="T21" fmla="*/ 68 h 7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88" h="74">
                    <a:moveTo>
                      <a:pt x="0" y="68"/>
                    </a:moveTo>
                    <a:lnTo>
                      <a:pt x="11" y="0"/>
                    </a:lnTo>
                    <a:lnTo>
                      <a:pt x="54" y="5"/>
                    </a:lnTo>
                    <a:lnTo>
                      <a:pt x="87" y="9"/>
                    </a:lnTo>
                    <a:lnTo>
                      <a:pt x="78" y="73"/>
                    </a:lnTo>
                    <a:lnTo>
                      <a:pt x="75" y="58"/>
                    </a:lnTo>
                    <a:lnTo>
                      <a:pt x="65" y="47"/>
                    </a:lnTo>
                    <a:lnTo>
                      <a:pt x="47" y="44"/>
                    </a:lnTo>
                    <a:lnTo>
                      <a:pt x="27" y="45"/>
                    </a:lnTo>
                    <a:lnTo>
                      <a:pt x="11" y="52"/>
                    </a:lnTo>
                    <a:lnTo>
                      <a:pt x="0" y="68"/>
                    </a:lnTo>
                  </a:path>
                </a:pathLst>
              </a:custGeom>
              <a:solidFill>
                <a:schemeClr val="bg2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33"/>
              <p:cNvSpPr>
                <a:spLocks/>
              </p:cNvSpPr>
              <p:nvPr/>
            </p:nvSpPr>
            <p:spPr bwMode="auto">
              <a:xfrm>
                <a:off x="423" y="1581"/>
                <a:ext cx="156" cy="118"/>
              </a:xfrm>
              <a:custGeom>
                <a:avLst/>
                <a:gdLst>
                  <a:gd name="T0" fmla="*/ 72 w 156"/>
                  <a:gd name="T1" fmla="*/ 0 h 118"/>
                  <a:gd name="T2" fmla="*/ 21 w 156"/>
                  <a:gd name="T3" fmla="*/ 19 h 118"/>
                  <a:gd name="T4" fmla="*/ 3 w 156"/>
                  <a:gd name="T5" fmla="*/ 46 h 118"/>
                  <a:gd name="T6" fmla="*/ 0 w 156"/>
                  <a:gd name="T7" fmla="*/ 70 h 118"/>
                  <a:gd name="T8" fmla="*/ 0 w 156"/>
                  <a:gd name="T9" fmla="*/ 84 h 118"/>
                  <a:gd name="T10" fmla="*/ 9 w 156"/>
                  <a:gd name="T11" fmla="*/ 100 h 118"/>
                  <a:gd name="T12" fmla="*/ 29 w 156"/>
                  <a:gd name="T13" fmla="*/ 108 h 118"/>
                  <a:gd name="T14" fmla="*/ 50 w 156"/>
                  <a:gd name="T15" fmla="*/ 114 h 118"/>
                  <a:gd name="T16" fmla="*/ 69 w 156"/>
                  <a:gd name="T17" fmla="*/ 117 h 118"/>
                  <a:gd name="T18" fmla="*/ 86 w 156"/>
                  <a:gd name="T19" fmla="*/ 117 h 118"/>
                  <a:gd name="T20" fmla="*/ 114 w 156"/>
                  <a:gd name="T21" fmla="*/ 112 h 118"/>
                  <a:gd name="T22" fmla="*/ 134 w 156"/>
                  <a:gd name="T23" fmla="*/ 107 h 118"/>
                  <a:gd name="T24" fmla="*/ 146 w 156"/>
                  <a:gd name="T25" fmla="*/ 98 h 118"/>
                  <a:gd name="T26" fmla="*/ 153 w 156"/>
                  <a:gd name="T27" fmla="*/ 90 h 118"/>
                  <a:gd name="T28" fmla="*/ 155 w 156"/>
                  <a:gd name="T29" fmla="*/ 78 h 118"/>
                  <a:gd name="T30" fmla="*/ 153 w 156"/>
                  <a:gd name="T31" fmla="*/ 60 h 118"/>
                  <a:gd name="T32" fmla="*/ 146 w 156"/>
                  <a:gd name="T33" fmla="*/ 11 h 118"/>
                  <a:gd name="T34" fmla="*/ 72 w 156"/>
                  <a:gd name="T35" fmla="*/ 0 h 11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56" h="118">
                    <a:moveTo>
                      <a:pt x="72" y="0"/>
                    </a:moveTo>
                    <a:lnTo>
                      <a:pt x="21" y="19"/>
                    </a:lnTo>
                    <a:lnTo>
                      <a:pt x="3" y="46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9" y="100"/>
                    </a:lnTo>
                    <a:lnTo>
                      <a:pt x="29" y="108"/>
                    </a:lnTo>
                    <a:lnTo>
                      <a:pt x="50" y="114"/>
                    </a:lnTo>
                    <a:lnTo>
                      <a:pt x="69" y="117"/>
                    </a:lnTo>
                    <a:lnTo>
                      <a:pt x="86" y="117"/>
                    </a:lnTo>
                    <a:lnTo>
                      <a:pt x="114" y="112"/>
                    </a:lnTo>
                    <a:lnTo>
                      <a:pt x="134" y="107"/>
                    </a:lnTo>
                    <a:lnTo>
                      <a:pt x="146" y="98"/>
                    </a:lnTo>
                    <a:lnTo>
                      <a:pt x="153" y="90"/>
                    </a:lnTo>
                    <a:lnTo>
                      <a:pt x="155" y="78"/>
                    </a:lnTo>
                    <a:lnTo>
                      <a:pt x="153" y="60"/>
                    </a:lnTo>
                    <a:lnTo>
                      <a:pt x="146" y="11"/>
                    </a:lnTo>
                    <a:lnTo>
                      <a:pt x="72" y="0"/>
                    </a:lnTo>
                  </a:path>
                </a:pathLst>
              </a:custGeom>
              <a:solidFill>
                <a:schemeClr val="bg2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34"/>
              <p:cNvSpPr>
                <a:spLocks/>
              </p:cNvSpPr>
              <p:nvPr/>
            </p:nvSpPr>
            <p:spPr bwMode="auto">
              <a:xfrm>
                <a:off x="495" y="1595"/>
                <a:ext cx="88" cy="74"/>
              </a:xfrm>
              <a:custGeom>
                <a:avLst/>
                <a:gdLst>
                  <a:gd name="T0" fmla="*/ 87 w 88"/>
                  <a:gd name="T1" fmla="*/ 67 h 74"/>
                  <a:gd name="T2" fmla="*/ 76 w 88"/>
                  <a:gd name="T3" fmla="*/ 0 h 74"/>
                  <a:gd name="T4" fmla="*/ 33 w 88"/>
                  <a:gd name="T5" fmla="*/ 5 h 74"/>
                  <a:gd name="T6" fmla="*/ 0 w 88"/>
                  <a:gd name="T7" fmla="*/ 8 h 74"/>
                  <a:gd name="T8" fmla="*/ 9 w 88"/>
                  <a:gd name="T9" fmla="*/ 73 h 74"/>
                  <a:gd name="T10" fmla="*/ 12 w 88"/>
                  <a:gd name="T11" fmla="*/ 57 h 74"/>
                  <a:gd name="T12" fmla="*/ 22 w 88"/>
                  <a:gd name="T13" fmla="*/ 47 h 74"/>
                  <a:gd name="T14" fmla="*/ 40 w 88"/>
                  <a:gd name="T15" fmla="*/ 43 h 74"/>
                  <a:gd name="T16" fmla="*/ 60 w 88"/>
                  <a:gd name="T17" fmla="*/ 44 h 74"/>
                  <a:gd name="T18" fmla="*/ 76 w 88"/>
                  <a:gd name="T19" fmla="*/ 51 h 74"/>
                  <a:gd name="T20" fmla="*/ 87 w 88"/>
                  <a:gd name="T21" fmla="*/ 67 h 7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88" h="74">
                    <a:moveTo>
                      <a:pt x="87" y="67"/>
                    </a:moveTo>
                    <a:lnTo>
                      <a:pt x="76" y="0"/>
                    </a:lnTo>
                    <a:lnTo>
                      <a:pt x="33" y="5"/>
                    </a:lnTo>
                    <a:lnTo>
                      <a:pt x="0" y="8"/>
                    </a:lnTo>
                    <a:lnTo>
                      <a:pt x="9" y="73"/>
                    </a:lnTo>
                    <a:lnTo>
                      <a:pt x="12" y="57"/>
                    </a:lnTo>
                    <a:lnTo>
                      <a:pt x="22" y="47"/>
                    </a:lnTo>
                    <a:lnTo>
                      <a:pt x="40" y="43"/>
                    </a:lnTo>
                    <a:lnTo>
                      <a:pt x="60" y="44"/>
                    </a:lnTo>
                    <a:lnTo>
                      <a:pt x="76" y="51"/>
                    </a:lnTo>
                    <a:lnTo>
                      <a:pt x="87" y="67"/>
                    </a:lnTo>
                  </a:path>
                </a:pathLst>
              </a:custGeom>
              <a:solidFill>
                <a:schemeClr val="bg2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35"/>
              <p:cNvSpPr>
                <a:spLocks noChangeShapeType="1"/>
              </p:cNvSpPr>
              <p:nvPr/>
            </p:nvSpPr>
            <p:spPr bwMode="auto">
              <a:xfrm flipV="1">
                <a:off x="1968" y="1166"/>
                <a:ext cx="192" cy="87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36"/>
              <p:cNvSpPr>
                <a:spLocks/>
              </p:cNvSpPr>
              <p:nvPr/>
            </p:nvSpPr>
            <p:spPr bwMode="auto">
              <a:xfrm>
                <a:off x="1356" y="879"/>
                <a:ext cx="2967" cy="457"/>
              </a:xfrm>
              <a:custGeom>
                <a:avLst/>
                <a:gdLst/>
                <a:ahLst/>
                <a:cxnLst>
                  <a:cxn ang="0">
                    <a:pos x="0" y="122"/>
                  </a:cxn>
                  <a:cxn ang="0">
                    <a:pos x="207" y="78"/>
                  </a:cxn>
                  <a:cxn ang="0">
                    <a:pos x="442" y="48"/>
                  </a:cxn>
                  <a:cxn ang="0">
                    <a:pos x="640" y="32"/>
                  </a:cxn>
                  <a:cxn ang="0">
                    <a:pos x="897" y="16"/>
                  </a:cxn>
                  <a:cxn ang="0">
                    <a:pos x="1215" y="2"/>
                  </a:cxn>
                  <a:cxn ang="0">
                    <a:pos x="1392" y="0"/>
                  </a:cxn>
                  <a:cxn ang="0">
                    <a:pos x="1710" y="0"/>
                  </a:cxn>
                  <a:cxn ang="0">
                    <a:pos x="1997" y="10"/>
                  </a:cxn>
                  <a:cxn ang="0">
                    <a:pos x="2258" y="21"/>
                  </a:cxn>
                  <a:cxn ang="0">
                    <a:pos x="2493" y="38"/>
                  </a:cxn>
                  <a:cxn ang="0">
                    <a:pos x="2674" y="54"/>
                  </a:cxn>
                  <a:cxn ang="0">
                    <a:pos x="2828" y="73"/>
                  </a:cxn>
                  <a:cxn ang="0">
                    <a:pos x="2966" y="92"/>
                  </a:cxn>
                  <a:cxn ang="0">
                    <a:pos x="2966" y="456"/>
                  </a:cxn>
                  <a:cxn ang="0">
                    <a:pos x="2833" y="434"/>
                  </a:cxn>
                  <a:cxn ang="0">
                    <a:pos x="2563" y="399"/>
                  </a:cxn>
                  <a:cxn ang="0">
                    <a:pos x="2382" y="382"/>
                  </a:cxn>
                  <a:cxn ang="0">
                    <a:pos x="2134" y="366"/>
                  </a:cxn>
                  <a:cxn ang="0">
                    <a:pos x="1944" y="358"/>
                  </a:cxn>
                  <a:cxn ang="0">
                    <a:pos x="1746" y="350"/>
                  </a:cxn>
                  <a:cxn ang="0">
                    <a:pos x="1529" y="350"/>
                  </a:cxn>
                  <a:cxn ang="0">
                    <a:pos x="1295" y="350"/>
                  </a:cxn>
                  <a:cxn ang="0">
                    <a:pos x="1047" y="355"/>
                  </a:cxn>
                  <a:cxn ang="0">
                    <a:pos x="853" y="363"/>
                  </a:cxn>
                  <a:cxn ang="0">
                    <a:pos x="654" y="374"/>
                  </a:cxn>
                  <a:cxn ang="0">
                    <a:pos x="468" y="388"/>
                  </a:cxn>
                  <a:cxn ang="0">
                    <a:pos x="296" y="404"/>
                  </a:cxn>
                  <a:cxn ang="0">
                    <a:pos x="150" y="423"/>
                  </a:cxn>
                  <a:cxn ang="0">
                    <a:pos x="13" y="445"/>
                  </a:cxn>
                  <a:cxn ang="0">
                    <a:pos x="0" y="122"/>
                  </a:cxn>
                </a:cxnLst>
                <a:rect l="0" t="0" r="r" b="b"/>
                <a:pathLst>
                  <a:path w="2967" h="457">
                    <a:moveTo>
                      <a:pt x="0" y="122"/>
                    </a:moveTo>
                    <a:lnTo>
                      <a:pt x="207" y="78"/>
                    </a:lnTo>
                    <a:lnTo>
                      <a:pt x="442" y="48"/>
                    </a:lnTo>
                    <a:lnTo>
                      <a:pt x="640" y="32"/>
                    </a:lnTo>
                    <a:lnTo>
                      <a:pt x="897" y="16"/>
                    </a:lnTo>
                    <a:lnTo>
                      <a:pt x="1215" y="2"/>
                    </a:lnTo>
                    <a:lnTo>
                      <a:pt x="1392" y="0"/>
                    </a:lnTo>
                    <a:lnTo>
                      <a:pt x="1710" y="0"/>
                    </a:lnTo>
                    <a:lnTo>
                      <a:pt x="1997" y="10"/>
                    </a:lnTo>
                    <a:lnTo>
                      <a:pt x="2258" y="21"/>
                    </a:lnTo>
                    <a:lnTo>
                      <a:pt x="2493" y="38"/>
                    </a:lnTo>
                    <a:lnTo>
                      <a:pt x="2674" y="54"/>
                    </a:lnTo>
                    <a:lnTo>
                      <a:pt x="2828" y="73"/>
                    </a:lnTo>
                    <a:lnTo>
                      <a:pt x="2966" y="92"/>
                    </a:lnTo>
                    <a:lnTo>
                      <a:pt x="2966" y="456"/>
                    </a:lnTo>
                    <a:lnTo>
                      <a:pt x="2833" y="434"/>
                    </a:lnTo>
                    <a:lnTo>
                      <a:pt x="2563" y="399"/>
                    </a:lnTo>
                    <a:lnTo>
                      <a:pt x="2382" y="382"/>
                    </a:lnTo>
                    <a:lnTo>
                      <a:pt x="2134" y="366"/>
                    </a:lnTo>
                    <a:lnTo>
                      <a:pt x="1944" y="358"/>
                    </a:lnTo>
                    <a:lnTo>
                      <a:pt x="1746" y="350"/>
                    </a:lnTo>
                    <a:lnTo>
                      <a:pt x="1529" y="350"/>
                    </a:lnTo>
                    <a:lnTo>
                      <a:pt x="1295" y="350"/>
                    </a:lnTo>
                    <a:lnTo>
                      <a:pt x="1047" y="355"/>
                    </a:lnTo>
                    <a:lnTo>
                      <a:pt x="853" y="363"/>
                    </a:lnTo>
                    <a:lnTo>
                      <a:pt x="654" y="374"/>
                    </a:lnTo>
                    <a:lnTo>
                      <a:pt x="468" y="388"/>
                    </a:lnTo>
                    <a:lnTo>
                      <a:pt x="296" y="404"/>
                    </a:lnTo>
                    <a:lnTo>
                      <a:pt x="150" y="423"/>
                    </a:lnTo>
                    <a:lnTo>
                      <a:pt x="13" y="445"/>
                    </a:lnTo>
                    <a:lnTo>
                      <a:pt x="0" y="122"/>
                    </a:lnTo>
                  </a:path>
                </a:pathLst>
              </a:custGeom>
              <a:gradFill rotWithShape="0">
                <a:gsLst>
                  <a:gs pos="0">
                    <a:schemeClr val="folHlink"/>
                  </a:gs>
                  <a:gs pos="50000">
                    <a:schemeClr val="accent1"/>
                  </a:gs>
                  <a:gs pos="100000">
                    <a:schemeClr val="folHlink"/>
                  </a:gs>
                </a:gsLst>
                <a:lin ang="0" scaled="1"/>
              </a:gra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37"/>
              <p:cNvSpPr>
                <a:spLocks/>
              </p:cNvSpPr>
              <p:nvPr/>
            </p:nvSpPr>
            <p:spPr bwMode="auto">
              <a:xfrm>
                <a:off x="555" y="975"/>
                <a:ext cx="823" cy="431"/>
              </a:xfrm>
              <a:custGeom>
                <a:avLst/>
                <a:gdLst/>
                <a:ahLst/>
                <a:cxnLst>
                  <a:cxn ang="0">
                    <a:pos x="815" y="27"/>
                  </a:cxn>
                  <a:cxn ang="0">
                    <a:pos x="822" y="350"/>
                  </a:cxn>
                  <a:cxn ang="0">
                    <a:pos x="746" y="382"/>
                  </a:cxn>
                  <a:cxn ang="0">
                    <a:pos x="676" y="404"/>
                  </a:cxn>
                  <a:cxn ang="0">
                    <a:pos x="619" y="415"/>
                  </a:cxn>
                  <a:cxn ang="0">
                    <a:pos x="571" y="421"/>
                  </a:cxn>
                  <a:cxn ang="0">
                    <a:pos x="517" y="427"/>
                  </a:cxn>
                  <a:cxn ang="0">
                    <a:pos x="427" y="430"/>
                  </a:cxn>
                  <a:cxn ang="0">
                    <a:pos x="344" y="423"/>
                  </a:cxn>
                  <a:cxn ang="0">
                    <a:pos x="259" y="410"/>
                  </a:cxn>
                  <a:cxn ang="0">
                    <a:pos x="177" y="388"/>
                  </a:cxn>
                  <a:cxn ang="0">
                    <a:pos x="105" y="358"/>
                  </a:cxn>
                  <a:cxn ang="0">
                    <a:pos x="41" y="325"/>
                  </a:cxn>
                  <a:cxn ang="0">
                    <a:pos x="0" y="294"/>
                  </a:cxn>
                  <a:cxn ang="0">
                    <a:pos x="0" y="0"/>
                  </a:cxn>
                  <a:cxn ang="0">
                    <a:pos x="46" y="25"/>
                  </a:cxn>
                  <a:cxn ang="0">
                    <a:pos x="105" y="47"/>
                  </a:cxn>
                  <a:cxn ang="0">
                    <a:pos x="175" y="66"/>
                  </a:cxn>
                  <a:cxn ang="0">
                    <a:pos x="244" y="81"/>
                  </a:cxn>
                  <a:cxn ang="0">
                    <a:pos x="314" y="89"/>
                  </a:cxn>
                  <a:cxn ang="0">
                    <a:pos x="361" y="93"/>
                  </a:cxn>
                  <a:cxn ang="0">
                    <a:pos x="401" y="95"/>
                  </a:cxn>
                  <a:cxn ang="0">
                    <a:pos x="471" y="95"/>
                  </a:cxn>
                  <a:cxn ang="0">
                    <a:pos x="515" y="92"/>
                  </a:cxn>
                  <a:cxn ang="0">
                    <a:pos x="555" y="87"/>
                  </a:cxn>
                  <a:cxn ang="0">
                    <a:pos x="600" y="84"/>
                  </a:cxn>
                  <a:cxn ang="0">
                    <a:pos x="640" y="76"/>
                  </a:cxn>
                  <a:cxn ang="0">
                    <a:pos x="689" y="67"/>
                  </a:cxn>
                  <a:cxn ang="0">
                    <a:pos x="733" y="55"/>
                  </a:cxn>
                  <a:cxn ang="0">
                    <a:pos x="777" y="41"/>
                  </a:cxn>
                  <a:cxn ang="0">
                    <a:pos x="815" y="27"/>
                  </a:cxn>
                </a:cxnLst>
                <a:rect l="0" t="0" r="r" b="b"/>
                <a:pathLst>
                  <a:path w="823" h="431">
                    <a:moveTo>
                      <a:pt x="815" y="27"/>
                    </a:moveTo>
                    <a:lnTo>
                      <a:pt x="822" y="350"/>
                    </a:lnTo>
                    <a:lnTo>
                      <a:pt x="746" y="382"/>
                    </a:lnTo>
                    <a:lnTo>
                      <a:pt x="676" y="404"/>
                    </a:lnTo>
                    <a:lnTo>
                      <a:pt x="619" y="415"/>
                    </a:lnTo>
                    <a:lnTo>
                      <a:pt x="571" y="421"/>
                    </a:lnTo>
                    <a:lnTo>
                      <a:pt x="517" y="427"/>
                    </a:lnTo>
                    <a:lnTo>
                      <a:pt x="427" y="430"/>
                    </a:lnTo>
                    <a:lnTo>
                      <a:pt x="344" y="423"/>
                    </a:lnTo>
                    <a:lnTo>
                      <a:pt x="259" y="410"/>
                    </a:lnTo>
                    <a:lnTo>
                      <a:pt x="177" y="388"/>
                    </a:lnTo>
                    <a:lnTo>
                      <a:pt x="105" y="358"/>
                    </a:lnTo>
                    <a:lnTo>
                      <a:pt x="41" y="325"/>
                    </a:lnTo>
                    <a:lnTo>
                      <a:pt x="0" y="294"/>
                    </a:lnTo>
                    <a:lnTo>
                      <a:pt x="0" y="0"/>
                    </a:lnTo>
                    <a:lnTo>
                      <a:pt x="46" y="25"/>
                    </a:lnTo>
                    <a:lnTo>
                      <a:pt x="105" y="47"/>
                    </a:lnTo>
                    <a:lnTo>
                      <a:pt x="175" y="66"/>
                    </a:lnTo>
                    <a:lnTo>
                      <a:pt x="244" y="81"/>
                    </a:lnTo>
                    <a:lnTo>
                      <a:pt x="314" y="89"/>
                    </a:lnTo>
                    <a:lnTo>
                      <a:pt x="361" y="93"/>
                    </a:lnTo>
                    <a:lnTo>
                      <a:pt x="401" y="95"/>
                    </a:lnTo>
                    <a:lnTo>
                      <a:pt x="471" y="95"/>
                    </a:lnTo>
                    <a:lnTo>
                      <a:pt x="515" y="92"/>
                    </a:lnTo>
                    <a:lnTo>
                      <a:pt x="555" y="87"/>
                    </a:lnTo>
                    <a:lnTo>
                      <a:pt x="600" y="84"/>
                    </a:lnTo>
                    <a:lnTo>
                      <a:pt x="640" y="76"/>
                    </a:lnTo>
                    <a:lnTo>
                      <a:pt x="689" y="67"/>
                    </a:lnTo>
                    <a:lnTo>
                      <a:pt x="733" y="55"/>
                    </a:lnTo>
                    <a:lnTo>
                      <a:pt x="777" y="41"/>
                    </a:lnTo>
                    <a:lnTo>
                      <a:pt x="815" y="27"/>
                    </a:lnTo>
                  </a:path>
                </a:pathLst>
              </a:custGeom>
              <a:gradFill rotWithShape="0">
                <a:gsLst>
                  <a:gs pos="0">
                    <a:schemeClr val="folHlink"/>
                  </a:gs>
                  <a:gs pos="50000">
                    <a:schemeClr val="accent1"/>
                  </a:gs>
                  <a:gs pos="100000">
                    <a:schemeClr val="folHlink"/>
                  </a:gs>
                </a:gsLst>
                <a:lin ang="0" scaled="1"/>
              </a:gra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Freeform 38"/>
              <p:cNvSpPr>
                <a:spLocks/>
              </p:cNvSpPr>
              <p:nvPr/>
            </p:nvSpPr>
            <p:spPr bwMode="auto">
              <a:xfrm>
                <a:off x="102" y="1389"/>
                <a:ext cx="551" cy="340"/>
              </a:xfrm>
              <a:custGeom>
                <a:avLst/>
                <a:gdLst>
                  <a:gd name="T0" fmla="*/ 16 w 551"/>
                  <a:gd name="T1" fmla="*/ 53 h 340"/>
                  <a:gd name="T2" fmla="*/ 0 w 551"/>
                  <a:gd name="T3" fmla="*/ 122 h 340"/>
                  <a:gd name="T4" fmla="*/ 10 w 551"/>
                  <a:gd name="T5" fmla="*/ 146 h 340"/>
                  <a:gd name="T6" fmla="*/ 33 w 551"/>
                  <a:gd name="T7" fmla="*/ 184 h 340"/>
                  <a:gd name="T8" fmla="*/ 57 w 551"/>
                  <a:gd name="T9" fmla="*/ 217 h 340"/>
                  <a:gd name="T10" fmla="*/ 85 w 551"/>
                  <a:gd name="T11" fmla="*/ 244 h 340"/>
                  <a:gd name="T12" fmla="*/ 120 w 551"/>
                  <a:gd name="T13" fmla="*/ 271 h 340"/>
                  <a:gd name="T14" fmla="*/ 153 w 551"/>
                  <a:gd name="T15" fmla="*/ 290 h 340"/>
                  <a:gd name="T16" fmla="*/ 189 w 551"/>
                  <a:gd name="T17" fmla="*/ 309 h 340"/>
                  <a:gd name="T18" fmla="*/ 235 w 551"/>
                  <a:gd name="T19" fmla="*/ 325 h 340"/>
                  <a:gd name="T20" fmla="*/ 270 w 551"/>
                  <a:gd name="T21" fmla="*/ 333 h 340"/>
                  <a:gd name="T22" fmla="*/ 312 w 551"/>
                  <a:gd name="T23" fmla="*/ 339 h 340"/>
                  <a:gd name="T24" fmla="*/ 351 w 551"/>
                  <a:gd name="T25" fmla="*/ 339 h 340"/>
                  <a:gd name="T26" fmla="*/ 393 w 551"/>
                  <a:gd name="T27" fmla="*/ 334 h 340"/>
                  <a:gd name="T28" fmla="*/ 436 w 551"/>
                  <a:gd name="T29" fmla="*/ 322 h 340"/>
                  <a:gd name="T30" fmla="*/ 475 w 551"/>
                  <a:gd name="T31" fmla="*/ 303 h 340"/>
                  <a:gd name="T32" fmla="*/ 498 w 551"/>
                  <a:gd name="T33" fmla="*/ 287 h 340"/>
                  <a:gd name="T34" fmla="*/ 526 w 551"/>
                  <a:gd name="T35" fmla="*/ 263 h 340"/>
                  <a:gd name="T36" fmla="*/ 541 w 551"/>
                  <a:gd name="T37" fmla="*/ 243 h 340"/>
                  <a:gd name="T38" fmla="*/ 550 w 551"/>
                  <a:gd name="T39" fmla="*/ 227 h 340"/>
                  <a:gd name="T40" fmla="*/ 550 w 551"/>
                  <a:gd name="T41" fmla="*/ 209 h 340"/>
                  <a:gd name="T42" fmla="*/ 544 w 551"/>
                  <a:gd name="T43" fmla="*/ 187 h 340"/>
                  <a:gd name="T44" fmla="*/ 532 w 551"/>
                  <a:gd name="T45" fmla="*/ 171 h 340"/>
                  <a:gd name="T46" fmla="*/ 523 w 551"/>
                  <a:gd name="T47" fmla="*/ 135 h 340"/>
                  <a:gd name="T48" fmla="*/ 519 w 551"/>
                  <a:gd name="T49" fmla="*/ 116 h 340"/>
                  <a:gd name="T50" fmla="*/ 267 w 551"/>
                  <a:gd name="T51" fmla="*/ 133 h 340"/>
                  <a:gd name="T52" fmla="*/ 234 w 551"/>
                  <a:gd name="T53" fmla="*/ 126 h 340"/>
                  <a:gd name="T54" fmla="*/ 193 w 551"/>
                  <a:gd name="T55" fmla="*/ 114 h 340"/>
                  <a:gd name="T56" fmla="*/ 162 w 551"/>
                  <a:gd name="T57" fmla="*/ 97 h 340"/>
                  <a:gd name="T58" fmla="*/ 129 w 551"/>
                  <a:gd name="T59" fmla="*/ 77 h 340"/>
                  <a:gd name="T60" fmla="*/ 97 w 551"/>
                  <a:gd name="T61" fmla="*/ 48 h 340"/>
                  <a:gd name="T62" fmla="*/ 78 w 551"/>
                  <a:gd name="T63" fmla="*/ 24 h 340"/>
                  <a:gd name="T64" fmla="*/ 60 w 551"/>
                  <a:gd name="T65" fmla="*/ 0 h 340"/>
                  <a:gd name="T66" fmla="*/ 16 w 551"/>
                  <a:gd name="T67" fmla="*/ 53 h 34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551" h="340">
                    <a:moveTo>
                      <a:pt x="16" y="53"/>
                    </a:moveTo>
                    <a:lnTo>
                      <a:pt x="0" y="122"/>
                    </a:lnTo>
                    <a:lnTo>
                      <a:pt x="10" y="146"/>
                    </a:lnTo>
                    <a:lnTo>
                      <a:pt x="33" y="184"/>
                    </a:lnTo>
                    <a:lnTo>
                      <a:pt x="57" y="217"/>
                    </a:lnTo>
                    <a:lnTo>
                      <a:pt x="85" y="244"/>
                    </a:lnTo>
                    <a:lnTo>
                      <a:pt x="120" y="271"/>
                    </a:lnTo>
                    <a:lnTo>
                      <a:pt x="153" y="290"/>
                    </a:lnTo>
                    <a:lnTo>
                      <a:pt x="189" y="309"/>
                    </a:lnTo>
                    <a:lnTo>
                      <a:pt x="235" y="325"/>
                    </a:lnTo>
                    <a:lnTo>
                      <a:pt x="270" y="333"/>
                    </a:lnTo>
                    <a:lnTo>
                      <a:pt x="312" y="339"/>
                    </a:lnTo>
                    <a:lnTo>
                      <a:pt x="351" y="339"/>
                    </a:lnTo>
                    <a:lnTo>
                      <a:pt x="393" y="334"/>
                    </a:lnTo>
                    <a:lnTo>
                      <a:pt x="436" y="322"/>
                    </a:lnTo>
                    <a:lnTo>
                      <a:pt x="475" y="303"/>
                    </a:lnTo>
                    <a:lnTo>
                      <a:pt x="498" y="287"/>
                    </a:lnTo>
                    <a:lnTo>
                      <a:pt x="526" y="263"/>
                    </a:lnTo>
                    <a:lnTo>
                      <a:pt x="541" y="243"/>
                    </a:lnTo>
                    <a:lnTo>
                      <a:pt x="550" y="227"/>
                    </a:lnTo>
                    <a:lnTo>
                      <a:pt x="550" y="209"/>
                    </a:lnTo>
                    <a:lnTo>
                      <a:pt x="544" y="187"/>
                    </a:lnTo>
                    <a:lnTo>
                      <a:pt x="532" y="171"/>
                    </a:lnTo>
                    <a:lnTo>
                      <a:pt x="523" y="135"/>
                    </a:lnTo>
                    <a:lnTo>
                      <a:pt x="519" y="116"/>
                    </a:lnTo>
                    <a:lnTo>
                      <a:pt x="267" y="133"/>
                    </a:lnTo>
                    <a:lnTo>
                      <a:pt x="234" y="126"/>
                    </a:lnTo>
                    <a:lnTo>
                      <a:pt x="193" y="114"/>
                    </a:lnTo>
                    <a:lnTo>
                      <a:pt x="162" y="97"/>
                    </a:lnTo>
                    <a:lnTo>
                      <a:pt x="129" y="77"/>
                    </a:lnTo>
                    <a:lnTo>
                      <a:pt x="97" y="48"/>
                    </a:lnTo>
                    <a:lnTo>
                      <a:pt x="78" y="24"/>
                    </a:lnTo>
                    <a:lnTo>
                      <a:pt x="60" y="0"/>
                    </a:lnTo>
                    <a:lnTo>
                      <a:pt x="16" y="53"/>
                    </a:lnTo>
                  </a:path>
                </a:pathLst>
              </a:custGeom>
              <a:gradFill rotWithShape="0">
                <a:gsLst>
                  <a:gs pos="0">
                    <a:schemeClr val="hlink"/>
                  </a:gs>
                  <a:gs pos="100000">
                    <a:schemeClr val="folHlink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39"/>
              <p:cNvSpPr>
                <a:spLocks/>
              </p:cNvSpPr>
              <p:nvPr/>
            </p:nvSpPr>
            <p:spPr bwMode="auto">
              <a:xfrm>
                <a:off x="82" y="976"/>
                <a:ext cx="475" cy="552"/>
              </a:xfrm>
              <a:custGeom>
                <a:avLst/>
                <a:gdLst/>
                <a:ahLst/>
                <a:cxnLst>
                  <a:cxn ang="0">
                    <a:pos x="474" y="0"/>
                  </a:cxn>
                  <a:cxn ang="0">
                    <a:pos x="474" y="294"/>
                  </a:cxn>
                  <a:cxn ang="0">
                    <a:pos x="446" y="291"/>
                  </a:cxn>
                  <a:cxn ang="0">
                    <a:pos x="411" y="293"/>
                  </a:cxn>
                  <a:cxn ang="0">
                    <a:pos x="353" y="299"/>
                  </a:cxn>
                  <a:cxn ang="0">
                    <a:pos x="296" y="310"/>
                  </a:cxn>
                  <a:cxn ang="0">
                    <a:pos x="243" y="323"/>
                  </a:cxn>
                  <a:cxn ang="0">
                    <a:pos x="200" y="339"/>
                  </a:cxn>
                  <a:cxn ang="0">
                    <a:pos x="149" y="364"/>
                  </a:cxn>
                  <a:cxn ang="0">
                    <a:pos x="110" y="390"/>
                  </a:cxn>
                  <a:cxn ang="0">
                    <a:pos x="81" y="415"/>
                  </a:cxn>
                  <a:cxn ang="0">
                    <a:pos x="60" y="439"/>
                  </a:cxn>
                  <a:cxn ang="0">
                    <a:pos x="47" y="461"/>
                  </a:cxn>
                  <a:cxn ang="0">
                    <a:pos x="35" y="488"/>
                  </a:cxn>
                  <a:cxn ang="0">
                    <a:pos x="30" y="513"/>
                  </a:cxn>
                  <a:cxn ang="0">
                    <a:pos x="23" y="551"/>
                  </a:cxn>
                  <a:cxn ang="0">
                    <a:pos x="17" y="518"/>
                  </a:cxn>
                  <a:cxn ang="0">
                    <a:pos x="8" y="481"/>
                  </a:cxn>
                  <a:cxn ang="0">
                    <a:pos x="5" y="453"/>
                  </a:cxn>
                  <a:cxn ang="0">
                    <a:pos x="0" y="420"/>
                  </a:cxn>
                  <a:cxn ang="0">
                    <a:pos x="2" y="393"/>
                  </a:cxn>
                  <a:cxn ang="0">
                    <a:pos x="8" y="361"/>
                  </a:cxn>
                  <a:cxn ang="0">
                    <a:pos x="15" y="317"/>
                  </a:cxn>
                  <a:cxn ang="0">
                    <a:pos x="30" y="279"/>
                  </a:cxn>
                  <a:cxn ang="0">
                    <a:pos x="50" y="238"/>
                  </a:cxn>
                  <a:cxn ang="0">
                    <a:pos x="75" y="196"/>
                  </a:cxn>
                  <a:cxn ang="0">
                    <a:pos x="111" y="152"/>
                  </a:cxn>
                  <a:cxn ang="0">
                    <a:pos x="152" y="116"/>
                  </a:cxn>
                  <a:cxn ang="0">
                    <a:pos x="188" y="87"/>
                  </a:cxn>
                  <a:cxn ang="0">
                    <a:pos x="233" y="60"/>
                  </a:cxn>
                  <a:cxn ang="0">
                    <a:pos x="279" y="40"/>
                  </a:cxn>
                  <a:cxn ang="0">
                    <a:pos x="333" y="21"/>
                  </a:cxn>
                  <a:cxn ang="0">
                    <a:pos x="380" y="10"/>
                  </a:cxn>
                  <a:cxn ang="0">
                    <a:pos x="435" y="3"/>
                  </a:cxn>
                  <a:cxn ang="0">
                    <a:pos x="474" y="0"/>
                  </a:cxn>
                </a:cxnLst>
                <a:rect l="0" t="0" r="r" b="b"/>
                <a:pathLst>
                  <a:path w="475" h="552">
                    <a:moveTo>
                      <a:pt x="474" y="0"/>
                    </a:moveTo>
                    <a:lnTo>
                      <a:pt x="474" y="294"/>
                    </a:lnTo>
                    <a:lnTo>
                      <a:pt x="446" y="291"/>
                    </a:lnTo>
                    <a:lnTo>
                      <a:pt x="411" y="293"/>
                    </a:lnTo>
                    <a:lnTo>
                      <a:pt x="353" y="299"/>
                    </a:lnTo>
                    <a:lnTo>
                      <a:pt x="296" y="310"/>
                    </a:lnTo>
                    <a:lnTo>
                      <a:pt x="243" y="323"/>
                    </a:lnTo>
                    <a:lnTo>
                      <a:pt x="200" y="339"/>
                    </a:lnTo>
                    <a:lnTo>
                      <a:pt x="149" y="364"/>
                    </a:lnTo>
                    <a:lnTo>
                      <a:pt x="110" y="390"/>
                    </a:lnTo>
                    <a:lnTo>
                      <a:pt x="81" y="415"/>
                    </a:lnTo>
                    <a:lnTo>
                      <a:pt x="60" y="439"/>
                    </a:lnTo>
                    <a:lnTo>
                      <a:pt x="47" y="461"/>
                    </a:lnTo>
                    <a:lnTo>
                      <a:pt x="35" y="488"/>
                    </a:lnTo>
                    <a:lnTo>
                      <a:pt x="30" y="513"/>
                    </a:lnTo>
                    <a:lnTo>
                      <a:pt x="23" y="551"/>
                    </a:lnTo>
                    <a:lnTo>
                      <a:pt x="17" y="518"/>
                    </a:lnTo>
                    <a:lnTo>
                      <a:pt x="8" y="481"/>
                    </a:lnTo>
                    <a:lnTo>
                      <a:pt x="5" y="453"/>
                    </a:lnTo>
                    <a:lnTo>
                      <a:pt x="0" y="420"/>
                    </a:lnTo>
                    <a:lnTo>
                      <a:pt x="2" y="393"/>
                    </a:lnTo>
                    <a:lnTo>
                      <a:pt x="8" y="361"/>
                    </a:lnTo>
                    <a:lnTo>
                      <a:pt x="15" y="317"/>
                    </a:lnTo>
                    <a:lnTo>
                      <a:pt x="30" y="279"/>
                    </a:lnTo>
                    <a:lnTo>
                      <a:pt x="50" y="238"/>
                    </a:lnTo>
                    <a:lnTo>
                      <a:pt x="75" y="196"/>
                    </a:lnTo>
                    <a:lnTo>
                      <a:pt x="111" y="152"/>
                    </a:lnTo>
                    <a:lnTo>
                      <a:pt x="152" y="116"/>
                    </a:lnTo>
                    <a:lnTo>
                      <a:pt x="188" y="87"/>
                    </a:lnTo>
                    <a:lnTo>
                      <a:pt x="233" y="60"/>
                    </a:lnTo>
                    <a:lnTo>
                      <a:pt x="279" y="40"/>
                    </a:lnTo>
                    <a:lnTo>
                      <a:pt x="333" y="21"/>
                    </a:lnTo>
                    <a:lnTo>
                      <a:pt x="380" y="10"/>
                    </a:lnTo>
                    <a:lnTo>
                      <a:pt x="435" y="3"/>
                    </a:lnTo>
                    <a:lnTo>
                      <a:pt x="474" y="0"/>
                    </a:lnTo>
                  </a:path>
                </a:pathLst>
              </a:custGeom>
              <a:gradFill rotWithShape="0">
                <a:gsLst>
                  <a:gs pos="0">
                    <a:schemeClr val="folHlink"/>
                  </a:gs>
                  <a:gs pos="50000">
                    <a:schemeClr val="accent1"/>
                  </a:gs>
                  <a:gs pos="100000">
                    <a:schemeClr val="folHlink"/>
                  </a:gs>
                </a:gsLst>
                <a:lin ang="0" scaled="1"/>
              </a:gra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Freeform 40"/>
              <p:cNvSpPr>
                <a:spLocks/>
              </p:cNvSpPr>
              <p:nvPr/>
            </p:nvSpPr>
            <p:spPr bwMode="auto">
              <a:xfrm>
                <a:off x="370" y="1543"/>
                <a:ext cx="156" cy="118"/>
              </a:xfrm>
              <a:custGeom>
                <a:avLst/>
                <a:gdLst>
                  <a:gd name="T0" fmla="*/ 72 w 156"/>
                  <a:gd name="T1" fmla="*/ 0 h 118"/>
                  <a:gd name="T2" fmla="*/ 21 w 156"/>
                  <a:gd name="T3" fmla="*/ 19 h 118"/>
                  <a:gd name="T4" fmla="*/ 3 w 156"/>
                  <a:gd name="T5" fmla="*/ 46 h 118"/>
                  <a:gd name="T6" fmla="*/ 0 w 156"/>
                  <a:gd name="T7" fmla="*/ 70 h 118"/>
                  <a:gd name="T8" fmla="*/ 0 w 156"/>
                  <a:gd name="T9" fmla="*/ 84 h 118"/>
                  <a:gd name="T10" fmla="*/ 9 w 156"/>
                  <a:gd name="T11" fmla="*/ 100 h 118"/>
                  <a:gd name="T12" fmla="*/ 29 w 156"/>
                  <a:gd name="T13" fmla="*/ 108 h 118"/>
                  <a:gd name="T14" fmla="*/ 50 w 156"/>
                  <a:gd name="T15" fmla="*/ 114 h 118"/>
                  <a:gd name="T16" fmla="*/ 69 w 156"/>
                  <a:gd name="T17" fmla="*/ 117 h 118"/>
                  <a:gd name="T18" fmla="*/ 86 w 156"/>
                  <a:gd name="T19" fmla="*/ 117 h 118"/>
                  <a:gd name="T20" fmla="*/ 114 w 156"/>
                  <a:gd name="T21" fmla="*/ 112 h 118"/>
                  <a:gd name="T22" fmla="*/ 134 w 156"/>
                  <a:gd name="T23" fmla="*/ 107 h 118"/>
                  <a:gd name="T24" fmla="*/ 146 w 156"/>
                  <a:gd name="T25" fmla="*/ 98 h 118"/>
                  <a:gd name="T26" fmla="*/ 153 w 156"/>
                  <a:gd name="T27" fmla="*/ 90 h 118"/>
                  <a:gd name="T28" fmla="*/ 155 w 156"/>
                  <a:gd name="T29" fmla="*/ 78 h 118"/>
                  <a:gd name="T30" fmla="*/ 153 w 156"/>
                  <a:gd name="T31" fmla="*/ 60 h 118"/>
                  <a:gd name="T32" fmla="*/ 146 w 156"/>
                  <a:gd name="T33" fmla="*/ 11 h 118"/>
                  <a:gd name="T34" fmla="*/ 72 w 156"/>
                  <a:gd name="T35" fmla="*/ 0 h 11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56" h="118">
                    <a:moveTo>
                      <a:pt x="72" y="0"/>
                    </a:moveTo>
                    <a:lnTo>
                      <a:pt x="21" y="19"/>
                    </a:lnTo>
                    <a:lnTo>
                      <a:pt x="3" y="46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9" y="100"/>
                    </a:lnTo>
                    <a:lnTo>
                      <a:pt x="29" y="108"/>
                    </a:lnTo>
                    <a:lnTo>
                      <a:pt x="50" y="114"/>
                    </a:lnTo>
                    <a:lnTo>
                      <a:pt x="69" y="117"/>
                    </a:lnTo>
                    <a:lnTo>
                      <a:pt x="86" y="117"/>
                    </a:lnTo>
                    <a:lnTo>
                      <a:pt x="114" y="112"/>
                    </a:lnTo>
                    <a:lnTo>
                      <a:pt x="134" y="107"/>
                    </a:lnTo>
                    <a:lnTo>
                      <a:pt x="146" y="98"/>
                    </a:lnTo>
                    <a:lnTo>
                      <a:pt x="153" y="90"/>
                    </a:lnTo>
                    <a:lnTo>
                      <a:pt x="155" y="78"/>
                    </a:lnTo>
                    <a:lnTo>
                      <a:pt x="153" y="60"/>
                    </a:lnTo>
                    <a:lnTo>
                      <a:pt x="146" y="11"/>
                    </a:lnTo>
                    <a:lnTo>
                      <a:pt x="72" y="0"/>
                    </a:lnTo>
                  </a:path>
                </a:pathLst>
              </a:custGeom>
              <a:gradFill rotWithShape="0">
                <a:gsLst>
                  <a:gs pos="0">
                    <a:schemeClr val="hlink"/>
                  </a:gs>
                  <a:gs pos="100000">
                    <a:schemeClr val="folHlink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41"/>
              <p:cNvSpPr>
                <a:spLocks/>
              </p:cNvSpPr>
              <p:nvPr/>
            </p:nvSpPr>
            <p:spPr bwMode="auto">
              <a:xfrm>
                <a:off x="442" y="1557"/>
                <a:ext cx="88" cy="74"/>
              </a:xfrm>
              <a:custGeom>
                <a:avLst/>
                <a:gdLst/>
                <a:ahLst/>
                <a:cxnLst>
                  <a:cxn ang="0">
                    <a:pos x="87" y="67"/>
                  </a:cxn>
                  <a:cxn ang="0">
                    <a:pos x="76" y="0"/>
                  </a:cxn>
                  <a:cxn ang="0">
                    <a:pos x="33" y="5"/>
                  </a:cxn>
                  <a:cxn ang="0">
                    <a:pos x="0" y="8"/>
                  </a:cxn>
                  <a:cxn ang="0">
                    <a:pos x="9" y="73"/>
                  </a:cxn>
                  <a:cxn ang="0">
                    <a:pos x="12" y="57"/>
                  </a:cxn>
                  <a:cxn ang="0">
                    <a:pos x="22" y="47"/>
                  </a:cxn>
                  <a:cxn ang="0">
                    <a:pos x="40" y="43"/>
                  </a:cxn>
                  <a:cxn ang="0">
                    <a:pos x="60" y="44"/>
                  </a:cxn>
                  <a:cxn ang="0">
                    <a:pos x="76" y="51"/>
                  </a:cxn>
                  <a:cxn ang="0">
                    <a:pos x="87" y="67"/>
                  </a:cxn>
                </a:cxnLst>
                <a:rect l="0" t="0" r="r" b="b"/>
                <a:pathLst>
                  <a:path w="88" h="74">
                    <a:moveTo>
                      <a:pt x="87" y="67"/>
                    </a:moveTo>
                    <a:lnTo>
                      <a:pt x="76" y="0"/>
                    </a:lnTo>
                    <a:lnTo>
                      <a:pt x="33" y="5"/>
                    </a:lnTo>
                    <a:lnTo>
                      <a:pt x="0" y="8"/>
                    </a:lnTo>
                    <a:lnTo>
                      <a:pt x="9" y="73"/>
                    </a:lnTo>
                    <a:lnTo>
                      <a:pt x="12" y="57"/>
                    </a:lnTo>
                    <a:lnTo>
                      <a:pt x="22" y="47"/>
                    </a:lnTo>
                    <a:lnTo>
                      <a:pt x="40" y="43"/>
                    </a:lnTo>
                    <a:lnTo>
                      <a:pt x="60" y="44"/>
                    </a:lnTo>
                    <a:lnTo>
                      <a:pt x="76" y="51"/>
                    </a:lnTo>
                    <a:lnTo>
                      <a:pt x="87" y="67"/>
                    </a:lnTo>
                  </a:path>
                </a:pathLst>
              </a:custGeom>
              <a:gradFill rotWithShape="0">
                <a:gsLst>
                  <a:gs pos="0">
                    <a:schemeClr val="folHlink"/>
                  </a:gs>
                  <a:gs pos="50000">
                    <a:schemeClr val="accent1"/>
                  </a:gs>
                  <a:gs pos="100000">
                    <a:schemeClr val="folHlink"/>
                  </a:gs>
                </a:gsLst>
                <a:lin ang="0" scaled="1"/>
              </a:gra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Freeform 42"/>
              <p:cNvSpPr>
                <a:spLocks/>
              </p:cNvSpPr>
              <p:nvPr/>
            </p:nvSpPr>
            <p:spPr bwMode="auto">
              <a:xfrm>
                <a:off x="334" y="1336"/>
                <a:ext cx="319" cy="286"/>
              </a:xfrm>
              <a:custGeom>
                <a:avLst/>
                <a:gdLst/>
                <a:ahLst/>
                <a:cxnLst>
                  <a:cxn ang="0">
                    <a:pos x="317" y="275"/>
                  </a:cxn>
                  <a:cxn ang="0">
                    <a:pos x="315" y="254"/>
                  </a:cxn>
                  <a:cxn ang="0">
                    <a:pos x="306" y="235"/>
                  </a:cxn>
                  <a:cxn ang="0">
                    <a:pos x="299" y="219"/>
                  </a:cxn>
                  <a:cxn ang="0">
                    <a:pos x="294" y="194"/>
                  </a:cxn>
                  <a:cxn ang="0">
                    <a:pos x="288" y="161"/>
                  </a:cxn>
                  <a:cxn ang="0">
                    <a:pos x="284" y="126"/>
                  </a:cxn>
                  <a:cxn ang="0">
                    <a:pos x="281" y="94"/>
                  </a:cxn>
                  <a:cxn ang="0">
                    <a:pos x="279" y="67"/>
                  </a:cxn>
                  <a:cxn ang="0">
                    <a:pos x="278" y="43"/>
                  </a:cxn>
                  <a:cxn ang="0">
                    <a:pos x="270" y="29"/>
                  </a:cxn>
                  <a:cxn ang="0">
                    <a:pos x="255" y="16"/>
                  </a:cxn>
                  <a:cxn ang="0">
                    <a:pos x="240" y="9"/>
                  </a:cxn>
                  <a:cxn ang="0">
                    <a:pos x="216" y="2"/>
                  </a:cxn>
                  <a:cxn ang="0">
                    <a:pos x="189" y="0"/>
                  </a:cxn>
                  <a:cxn ang="0">
                    <a:pos x="147" y="0"/>
                  </a:cxn>
                  <a:cxn ang="0">
                    <a:pos x="110" y="2"/>
                  </a:cxn>
                  <a:cxn ang="0">
                    <a:pos x="74" y="9"/>
                  </a:cxn>
                  <a:cxn ang="0">
                    <a:pos x="41" y="21"/>
                  </a:cxn>
                  <a:cxn ang="0">
                    <a:pos x="20" y="35"/>
                  </a:cxn>
                  <a:cxn ang="0">
                    <a:pos x="8" y="47"/>
                  </a:cxn>
                  <a:cxn ang="0">
                    <a:pos x="0" y="61"/>
                  </a:cxn>
                  <a:cxn ang="0">
                    <a:pos x="2" y="75"/>
                  </a:cxn>
                  <a:cxn ang="0">
                    <a:pos x="5" y="89"/>
                  </a:cxn>
                  <a:cxn ang="0">
                    <a:pos x="15" y="104"/>
                  </a:cxn>
                  <a:cxn ang="0">
                    <a:pos x="23" y="123"/>
                  </a:cxn>
                  <a:cxn ang="0">
                    <a:pos x="27" y="149"/>
                  </a:cxn>
                  <a:cxn ang="0">
                    <a:pos x="30" y="176"/>
                  </a:cxn>
                  <a:cxn ang="0">
                    <a:pos x="35" y="200"/>
                  </a:cxn>
                  <a:cxn ang="0">
                    <a:pos x="36" y="235"/>
                  </a:cxn>
                  <a:cxn ang="0">
                    <a:pos x="38" y="265"/>
                  </a:cxn>
                  <a:cxn ang="0">
                    <a:pos x="38" y="285"/>
                  </a:cxn>
                  <a:cxn ang="0">
                    <a:pos x="48" y="260"/>
                  </a:cxn>
                  <a:cxn ang="0">
                    <a:pos x="68" y="248"/>
                  </a:cxn>
                  <a:cxn ang="0">
                    <a:pos x="86" y="241"/>
                  </a:cxn>
                  <a:cxn ang="0">
                    <a:pos x="108" y="236"/>
                  </a:cxn>
                  <a:cxn ang="0">
                    <a:pos x="143" y="229"/>
                  </a:cxn>
                  <a:cxn ang="0">
                    <a:pos x="177" y="228"/>
                  </a:cxn>
                  <a:cxn ang="0">
                    <a:pos x="197" y="228"/>
                  </a:cxn>
                  <a:cxn ang="0">
                    <a:pos x="228" y="230"/>
                  </a:cxn>
                  <a:cxn ang="0">
                    <a:pos x="264" y="237"/>
                  </a:cxn>
                  <a:cxn ang="0">
                    <a:pos x="287" y="246"/>
                  </a:cxn>
                  <a:cxn ang="0">
                    <a:pos x="302" y="255"/>
                  </a:cxn>
                  <a:cxn ang="0">
                    <a:pos x="318" y="268"/>
                  </a:cxn>
                </a:cxnLst>
                <a:rect l="0" t="0" r="r" b="b"/>
                <a:pathLst>
                  <a:path w="319" h="286">
                    <a:moveTo>
                      <a:pt x="317" y="275"/>
                    </a:moveTo>
                    <a:lnTo>
                      <a:pt x="315" y="254"/>
                    </a:lnTo>
                    <a:lnTo>
                      <a:pt x="306" y="235"/>
                    </a:lnTo>
                    <a:lnTo>
                      <a:pt x="299" y="219"/>
                    </a:lnTo>
                    <a:lnTo>
                      <a:pt x="294" y="194"/>
                    </a:lnTo>
                    <a:lnTo>
                      <a:pt x="288" y="161"/>
                    </a:lnTo>
                    <a:lnTo>
                      <a:pt x="284" y="126"/>
                    </a:lnTo>
                    <a:lnTo>
                      <a:pt x="281" y="94"/>
                    </a:lnTo>
                    <a:lnTo>
                      <a:pt x="279" y="67"/>
                    </a:lnTo>
                    <a:lnTo>
                      <a:pt x="278" y="43"/>
                    </a:lnTo>
                    <a:lnTo>
                      <a:pt x="270" y="29"/>
                    </a:lnTo>
                    <a:lnTo>
                      <a:pt x="255" y="16"/>
                    </a:lnTo>
                    <a:lnTo>
                      <a:pt x="240" y="9"/>
                    </a:lnTo>
                    <a:lnTo>
                      <a:pt x="216" y="2"/>
                    </a:lnTo>
                    <a:lnTo>
                      <a:pt x="189" y="0"/>
                    </a:lnTo>
                    <a:lnTo>
                      <a:pt x="147" y="0"/>
                    </a:lnTo>
                    <a:lnTo>
                      <a:pt x="110" y="2"/>
                    </a:lnTo>
                    <a:lnTo>
                      <a:pt x="74" y="9"/>
                    </a:lnTo>
                    <a:lnTo>
                      <a:pt x="41" y="21"/>
                    </a:lnTo>
                    <a:lnTo>
                      <a:pt x="20" y="35"/>
                    </a:lnTo>
                    <a:lnTo>
                      <a:pt x="8" y="47"/>
                    </a:lnTo>
                    <a:lnTo>
                      <a:pt x="0" y="61"/>
                    </a:lnTo>
                    <a:lnTo>
                      <a:pt x="2" y="75"/>
                    </a:lnTo>
                    <a:lnTo>
                      <a:pt x="5" y="89"/>
                    </a:lnTo>
                    <a:lnTo>
                      <a:pt x="15" y="104"/>
                    </a:lnTo>
                    <a:lnTo>
                      <a:pt x="23" y="123"/>
                    </a:lnTo>
                    <a:lnTo>
                      <a:pt x="27" y="149"/>
                    </a:lnTo>
                    <a:lnTo>
                      <a:pt x="30" y="176"/>
                    </a:lnTo>
                    <a:lnTo>
                      <a:pt x="35" y="200"/>
                    </a:lnTo>
                    <a:lnTo>
                      <a:pt x="36" y="235"/>
                    </a:lnTo>
                    <a:lnTo>
                      <a:pt x="38" y="265"/>
                    </a:lnTo>
                    <a:lnTo>
                      <a:pt x="38" y="285"/>
                    </a:lnTo>
                    <a:lnTo>
                      <a:pt x="48" y="260"/>
                    </a:lnTo>
                    <a:lnTo>
                      <a:pt x="68" y="248"/>
                    </a:lnTo>
                    <a:lnTo>
                      <a:pt x="86" y="241"/>
                    </a:lnTo>
                    <a:lnTo>
                      <a:pt x="108" y="236"/>
                    </a:lnTo>
                    <a:lnTo>
                      <a:pt x="143" y="229"/>
                    </a:lnTo>
                    <a:lnTo>
                      <a:pt x="177" y="228"/>
                    </a:lnTo>
                    <a:lnTo>
                      <a:pt x="197" y="228"/>
                    </a:lnTo>
                    <a:lnTo>
                      <a:pt x="228" y="230"/>
                    </a:lnTo>
                    <a:lnTo>
                      <a:pt x="264" y="237"/>
                    </a:lnTo>
                    <a:lnTo>
                      <a:pt x="287" y="246"/>
                    </a:lnTo>
                    <a:lnTo>
                      <a:pt x="302" y="255"/>
                    </a:lnTo>
                    <a:lnTo>
                      <a:pt x="318" y="268"/>
                    </a:lnTo>
                  </a:path>
                </a:pathLst>
              </a:custGeom>
              <a:gradFill rotWithShape="0">
                <a:gsLst>
                  <a:gs pos="0">
                    <a:schemeClr val="folHlink"/>
                  </a:gs>
                  <a:gs pos="50000">
                    <a:schemeClr val="accent1"/>
                  </a:gs>
                  <a:gs pos="100000">
                    <a:schemeClr val="folHlink"/>
                  </a:gs>
                </a:gsLst>
                <a:lin ang="0" scaled="1"/>
              </a:gra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Freeform 43"/>
              <p:cNvSpPr>
                <a:spLocks/>
              </p:cNvSpPr>
              <p:nvPr/>
            </p:nvSpPr>
            <p:spPr bwMode="auto">
              <a:xfrm>
                <a:off x="5049" y="1394"/>
                <a:ext cx="551" cy="335"/>
              </a:xfrm>
              <a:custGeom>
                <a:avLst/>
                <a:gdLst>
                  <a:gd name="T0" fmla="*/ 534 w 551"/>
                  <a:gd name="T1" fmla="*/ 48 h 335"/>
                  <a:gd name="T2" fmla="*/ 550 w 551"/>
                  <a:gd name="T3" fmla="*/ 117 h 335"/>
                  <a:gd name="T4" fmla="*/ 540 w 551"/>
                  <a:gd name="T5" fmla="*/ 142 h 335"/>
                  <a:gd name="T6" fmla="*/ 517 w 551"/>
                  <a:gd name="T7" fmla="*/ 179 h 335"/>
                  <a:gd name="T8" fmla="*/ 493 w 551"/>
                  <a:gd name="T9" fmla="*/ 212 h 335"/>
                  <a:gd name="T10" fmla="*/ 465 w 551"/>
                  <a:gd name="T11" fmla="*/ 239 h 335"/>
                  <a:gd name="T12" fmla="*/ 430 w 551"/>
                  <a:gd name="T13" fmla="*/ 267 h 335"/>
                  <a:gd name="T14" fmla="*/ 397 w 551"/>
                  <a:gd name="T15" fmla="*/ 286 h 335"/>
                  <a:gd name="T16" fmla="*/ 361 w 551"/>
                  <a:gd name="T17" fmla="*/ 304 h 335"/>
                  <a:gd name="T18" fmla="*/ 315 w 551"/>
                  <a:gd name="T19" fmla="*/ 320 h 335"/>
                  <a:gd name="T20" fmla="*/ 280 w 551"/>
                  <a:gd name="T21" fmla="*/ 328 h 335"/>
                  <a:gd name="T22" fmla="*/ 238 w 551"/>
                  <a:gd name="T23" fmla="*/ 334 h 335"/>
                  <a:gd name="T24" fmla="*/ 199 w 551"/>
                  <a:gd name="T25" fmla="*/ 334 h 335"/>
                  <a:gd name="T26" fmla="*/ 157 w 551"/>
                  <a:gd name="T27" fmla="*/ 329 h 335"/>
                  <a:gd name="T28" fmla="*/ 114 w 551"/>
                  <a:gd name="T29" fmla="*/ 317 h 335"/>
                  <a:gd name="T30" fmla="*/ 75 w 551"/>
                  <a:gd name="T31" fmla="*/ 298 h 335"/>
                  <a:gd name="T32" fmla="*/ 52 w 551"/>
                  <a:gd name="T33" fmla="*/ 282 h 335"/>
                  <a:gd name="T34" fmla="*/ 24 w 551"/>
                  <a:gd name="T35" fmla="*/ 258 h 335"/>
                  <a:gd name="T36" fmla="*/ 9 w 551"/>
                  <a:gd name="T37" fmla="*/ 238 h 335"/>
                  <a:gd name="T38" fmla="*/ 0 w 551"/>
                  <a:gd name="T39" fmla="*/ 222 h 335"/>
                  <a:gd name="T40" fmla="*/ 0 w 551"/>
                  <a:gd name="T41" fmla="*/ 204 h 335"/>
                  <a:gd name="T42" fmla="*/ 6 w 551"/>
                  <a:gd name="T43" fmla="*/ 182 h 335"/>
                  <a:gd name="T44" fmla="*/ 18 w 551"/>
                  <a:gd name="T45" fmla="*/ 166 h 335"/>
                  <a:gd name="T46" fmla="*/ 27 w 551"/>
                  <a:gd name="T47" fmla="*/ 131 h 335"/>
                  <a:gd name="T48" fmla="*/ 31 w 551"/>
                  <a:gd name="T49" fmla="*/ 112 h 335"/>
                  <a:gd name="T50" fmla="*/ 283 w 551"/>
                  <a:gd name="T51" fmla="*/ 128 h 335"/>
                  <a:gd name="T52" fmla="*/ 316 w 551"/>
                  <a:gd name="T53" fmla="*/ 122 h 335"/>
                  <a:gd name="T54" fmla="*/ 357 w 551"/>
                  <a:gd name="T55" fmla="*/ 109 h 335"/>
                  <a:gd name="T56" fmla="*/ 388 w 551"/>
                  <a:gd name="T57" fmla="*/ 93 h 335"/>
                  <a:gd name="T58" fmla="*/ 421 w 551"/>
                  <a:gd name="T59" fmla="*/ 73 h 335"/>
                  <a:gd name="T60" fmla="*/ 453 w 551"/>
                  <a:gd name="T61" fmla="*/ 44 h 335"/>
                  <a:gd name="T62" fmla="*/ 472 w 551"/>
                  <a:gd name="T63" fmla="*/ 19 h 335"/>
                  <a:gd name="T64" fmla="*/ 486 w 551"/>
                  <a:gd name="T65" fmla="*/ 0 h 335"/>
                  <a:gd name="T66" fmla="*/ 534 w 551"/>
                  <a:gd name="T67" fmla="*/ 48 h 33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551" h="335">
                    <a:moveTo>
                      <a:pt x="534" y="48"/>
                    </a:moveTo>
                    <a:lnTo>
                      <a:pt x="550" y="117"/>
                    </a:lnTo>
                    <a:lnTo>
                      <a:pt x="540" y="142"/>
                    </a:lnTo>
                    <a:lnTo>
                      <a:pt x="517" y="179"/>
                    </a:lnTo>
                    <a:lnTo>
                      <a:pt x="493" y="212"/>
                    </a:lnTo>
                    <a:lnTo>
                      <a:pt x="465" y="239"/>
                    </a:lnTo>
                    <a:lnTo>
                      <a:pt x="430" y="267"/>
                    </a:lnTo>
                    <a:lnTo>
                      <a:pt x="397" y="286"/>
                    </a:lnTo>
                    <a:lnTo>
                      <a:pt x="361" y="304"/>
                    </a:lnTo>
                    <a:lnTo>
                      <a:pt x="315" y="320"/>
                    </a:lnTo>
                    <a:lnTo>
                      <a:pt x="280" y="328"/>
                    </a:lnTo>
                    <a:lnTo>
                      <a:pt x="238" y="334"/>
                    </a:lnTo>
                    <a:lnTo>
                      <a:pt x="199" y="334"/>
                    </a:lnTo>
                    <a:lnTo>
                      <a:pt x="157" y="329"/>
                    </a:lnTo>
                    <a:lnTo>
                      <a:pt x="114" y="317"/>
                    </a:lnTo>
                    <a:lnTo>
                      <a:pt x="75" y="298"/>
                    </a:lnTo>
                    <a:lnTo>
                      <a:pt x="52" y="282"/>
                    </a:lnTo>
                    <a:lnTo>
                      <a:pt x="24" y="258"/>
                    </a:lnTo>
                    <a:lnTo>
                      <a:pt x="9" y="238"/>
                    </a:lnTo>
                    <a:lnTo>
                      <a:pt x="0" y="222"/>
                    </a:lnTo>
                    <a:lnTo>
                      <a:pt x="0" y="204"/>
                    </a:lnTo>
                    <a:lnTo>
                      <a:pt x="6" y="182"/>
                    </a:lnTo>
                    <a:lnTo>
                      <a:pt x="18" y="166"/>
                    </a:lnTo>
                    <a:lnTo>
                      <a:pt x="27" y="131"/>
                    </a:lnTo>
                    <a:lnTo>
                      <a:pt x="31" y="112"/>
                    </a:lnTo>
                    <a:lnTo>
                      <a:pt x="283" y="128"/>
                    </a:lnTo>
                    <a:lnTo>
                      <a:pt x="316" y="122"/>
                    </a:lnTo>
                    <a:lnTo>
                      <a:pt x="357" y="109"/>
                    </a:lnTo>
                    <a:lnTo>
                      <a:pt x="388" y="93"/>
                    </a:lnTo>
                    <a:lnTo>
                      <a:pt x="421" y="73"/>
                    </a:lnTo>
                    <a:lnTo>
                      <a:pt x="453" y="44"/>
                    </a:lnTo>
                    <a:lnTo>
                      <a:pt x="472" y="19"/>
                    </a:lnTo>
                    <a:lnTo>
                      <a:pt x="486" y="0"/>
                    </a:lnTo>
                    <a:lnTo>
                      <a:pt x="534" y="48"/>
                    </a:lnTo>
                  </a:path>
                </a:pathLst>
              </a:custGeom>
              <a:gradFill rotWithShape="0">
                <a:gsLst>
                  <a:gs pos="0">
                    <a:schemeClr val="folHlink"/>
                  </a:gs>
                  <a:gs pos="100000">
                    <a:schemeClr val="hlink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44"/>
              <p:cNvSpPr>
                <a:spLocks/>
              </p:cNvSpPr>
              <p:nvPr/>
            </p:nvSpPr>
            <p:spPr bwMode="auto">
              <a:xfrm>
                <a:off x="5145" y="976"/>
                <a:ext cx="475" cy="55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94"/>
                  </a:cxn>
                  <a:cxn ang="0">
                    <a:pos x="28" y="291"/>
                  </a:cxn>
                  <a:cxn ang="0">
                    <a:pos x="63" y="293"/>
                  </a:cxn>
                  <a:cxn ang="0">
                    <a:pos x="121" y="299"/>
                  </a:cxn>
                  <a:cxn ang="0">
                    <a:pos x="178" y="310"/>
                  </a:cxn>
                  <a:cxn ang="0">
                    <a:pos x="231" y="323"/>
                  </a:cxn>
                  <a:cxn ang="0">
                    <a:pos x="274" y="339"/>
                  </a:cxn>
                  <a:cxn ang="0">
                    <a:pos x="325" y="364"/>
                  </a:cxn>
                  <a:cxn ang="0">
                    <a:pos x="364" y="390"/>
                  </a:cxn>
                  <a:cxn ang="0">
                    <a:pos x="393" y="415"/>
                  </a:cxn>
                  <a:cxn ang="0">
                    <a:pos x="414" y="439"/>
                  </a:cxn>
                  <a:cxn ang="0">
                    <a:pos x="427" y="461"/>
                  </a:cxn>
                  <a:cxn ang="0">
                    <a:pos x="439" y="488"/>
                  </a:cxn>
                  <a:cxn ang="0">
                    <a:pos x="444" y="513"/>
                  </a:cxn>
                  <a:cxn ang="0">
                    <a:pos x="451" y="551"/>
                  </a:cxn>
                  <a:cxn ang="0">
                    <a:pos x="457" y="518"/>
                  </a:cxn>
                  <a:cxn ang="0">
                    <a:pos x="466" y="481"/>
                  </a:cxn>
                  <a:cxn ang="0">
                    <a:pos x="469" y="453"/>
                  </a:cxn>
                  <a:cxn ang="0">
                    <a:pos x="474" y="420"/>
                  </a:cxn>
                  <a:cxn ang="0">
                    <a:pos x="472" y="393"/>
                  </a:cxn>
                  <a:cxn ang="0">
                    <a:pos x="466" y="361"/>
                  </a:cxn>
                  <a:cxn ang="0">
                    <a:pos x="459" y="317"/>
                  </a:cxn>
                  <a:cxn ang="0">
                    <a:pos x="444" y="279"/>
                  </a:cxn>
                  <a:cxn ang="0">
                    <a:pos x="424" y="238"/>
                  </a:cxn>
                  <a:cxn ang="0">
                    <a:pos x="399" y="196"/>
                  </a:cxn>
                  <a:cxn ang="0">
                    <a:pos x="363" y="152"/>
                  </a:cxn>
                  <a:cxn ang="0">
                    <a:pos x="322" y="116"/>
                  </a:cxn>
                  <a:cxn ang="0">
                    <a:pos x="286" y="87"/>
                  </a:cxn>
                  <a:cxn ang="0">
                    <a:pos x="241" y="60"/>
                  </a:cxn>
                  <a:cxn ang="0">
                    <a:pos x="195" y="40"/>
                  </a:cxn>
                  <a:cxn ang="0">
                    <a:pos x="141" y="21"/>
                  </a:cxn>
                  <a:cxn ang="0">
                    <a:pos x="94" y="10"/>
                  </a:cxn>
                  <a:cxn ang="0">
                    <a:pos x="39" y="3"/>
                  </a:cxn>
                  <a:cxn ang="0">
                    <a:pos x="0" y="0"/>
                  </a:cxn>
                </a:cxnLst>
                <a:rect l="0" t="0" r="r" b="b"/>
                <a:pathLst>
                  <a:path w="475" h="552">
                    <a:moveTo>
                      <a:pt x="0" y="0"/>
                    </a:moveTo>
                    <a:lnTo>
                      <a:pt x="0" y="294"/>
                    </a:lnTo>
                    <a:lnTo>
                      <a:pt x="28" y="291"/>
                    </a:lnTo>
                    <a:lnTo>
                      <a:pt x="63" y="293"/>
                    </a:lnTo>
                    <a:lnTo>
                      <a:pt x="121" y="299"/>
                    </a:lnTo>
                    <a:lnTo>
                      <a:pt x="178" y="310"/>
                    </a:lnTo>
                    <a:lnTo>
                      <a:pt x="231" y="323"/>
                    </a:lnTo>
                    <a:lnTo>
                      <a:pt x="274" y="339"/>
                    </a:lnTo>
                    <a:lnTo>
                      <a:pt x="325" y="364"/>
                    </a:lnTo>
                    <a:lnTo>
                      <a:pt x="364" y="390"/>
                    </a:lnTo>
                    <a:lnTo>
                      <a:pt x="393" y="415"/>
                    </a:lnTo>
                    <a:lnTo>
                      <a:pt x="414" y="439"/>
                    </a:lnTo>
                    <a:lnTo>
                      <a:pt x="427" y="461"/>
                    </a:lnTo>
                    <a:lnTo>
                      <a:pt x="439" y="488"/>
                    </a:lnTo>
                    <a:lnTo>
                      <a:pt x="444" y="513"/>
                    </a:lnTo>
                    <a:lnTo>
                      <a:pt x="451" y="551"/>
                    </a:lnTo>
                    <a:lnTo>
                      <a:pt x="457" y="518"/>
                    </a:lnTo>
                    <a:lnTo>
                      <a:pt x="466" y="481"/>
                    </a:lnTo>
                    <a:lnTo>
                      <a:pt x="469" y="453"/>
                    </a:lnTo>
                    <a:lnTo>
                      <a:pt x="474" y="420"/>
                    </a:lnTo>
                    <a:lnTo>
                      <a:pt x="472" y="393"/>
                    </a:lnTo>
                    <a:lnTo>
                      <a:pt x="466" y="361"/>
                    </a:lnTo>
                    <a:lnTo>
                      <a:pt x="459" y="317"/>
                    </a:lnTo>
                    <a:lnTo>
                      <a:pt x="444" y="279"/>
                    </a:lnTo>
                    <a:lnTo>
                      <a:pt x="424" y="238"/>
                    </a:lnTo>
                    <a:lnTo>
                      <a:pt x="399" y="196"/>
                    </a:lnTo>
                    <a:lnTo>
                      <a:pt x="363" y="152"/>
                    </a:lnTo>
                    <a:lnTo>
                      <a:pt x="322" y="116"/>
                    </a:lnTo>
                    <a:lnTo>
                      <a:pt x="286" y="87"/>
                    </a:lnTo>
                    <a:lnTo>
                      <a:pt x="241" y="60"/>
                    </a:lnTo>
                    <a:lnTo>
                      <a:pt x="195" y="40"/>
                    </a:lnTo>
                    <a:lnTo>
                      <a:pt x="141" y="21"/>
                    </a:lnTo>
                    <a:lnTo>
                      <a:pt x="94" y="10"/>
                    </a:lnTo>
                    <a:lnTo>
                      <a:pt x="39" y="3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chemeClr val="folHlink"/>
                  </a:gs>
                  <a:gs pos="50000">
                    <a:schemeClr val="accent1"/>
                  </a:gs>
                  <a:gs pos="100000">
                    <a:schemeClr val="folHlink"/>
                  </a:gs>
                </a:gsLst>
                <a:lin ang="0" scaled="1"/>
              </a:gra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Freeform 45"/>
              <p:cNvSpPr>
                <a:spLocks/>
              </p:cNvSpPr>
              <p:nvPr/>
            </p:nvSpPr>
            <p:spPr bwMode="auto">
              <a:xfrm>
                <a:off x="5176" y="1543"/>
                <a:ext cx="156" cy="118"/>
              </a:xfrm>
              <a:custGeom>
                <a:avLst/>
                <a:gdLst>
                  <a:gd name="T0" fmla="*/ 83 w 156"/>
                  <a:gd name="T1" fmla="*/ 0 h 118"/>
                  <a:gd name="T2" fmla="*/ 134 w 156"/>
                  <a:gd name="T3" fmla="*/ 19 h 118"/>
                  <a:gd name="T4" fmla="*/ 152 w 156"/>
                  <a:gd name="T5" fmla="*/ 46 h 118"/>
                  <a:gd name="T6" fmla="*/ 155 w 156"/>
                  <a:gd name="T7" fmla="*/ 70 h 118"/>
                  <a:gd name="T8" fmla="*/ 155 w 156"/>
                  <a:gd name="T9" fmla="*/ 84 h 118"/>
                  <a:gd name="T10" fmla="*/ 146 w 156"/>
                  <a:gd name="T11" fmla="*/ 100 h 118"/>
                  <a:gd name="T12" fmla="*/ 126 w 156"/>
                  <a:gd name="T13" fmla="*/ 108 h 118"/>
                  <a:gd name="T14" fmla="*/ 105 w 156"/>
                  <a:gd name="T15" fmla="*/ 114 h 118"/>
                  <a:gd name="T16" fmla="*/ 86 w 156"/>
                  <a:gd name="T17" fmla="*/ 117 h 118"/>
                  <a:gd name="T18" fmla="*/ 69 w 156"/>
                  <a:gd name="T19" fmla="*/ 117 h 118"/>
                  <a:gd name="T20" fmla="*/ 41 w 156"/>
                  <a:gd name="T21" fmla="*/ 112 h 118"/>
                  <a:gd name="T22" fmla="*/ 21 w 156"/>
                  <a:gd name="T23" fmla="*/ 107 h 118"/>
                  <a:gd name="T24" fmla="*/ 9 w 156"/>
                  <a:gd name="T25" fmla="*/ 98 h 118"/>
                  <a:gd name="T26" fmla="*/ 2 w 156"/>
                  <a:gd name="T27" fmla="*/ 90 h 118"/>
                  <a:gd name="T28" fmla="*/ 0 w 156"/>
                  <a:gd name="T29" fmla="*/ 78 h 118"/>
                  <a:gd name="T30" fmla="*/ 2 w 156"/>
                  <a:gd name="T31" fmla="*/ 60 h 118"/>
                  <a:gd name="T32" fmla="*/ 9 w 156"/>
                  <a:gd name="T33" fmla="*/ 11 h 118"/>
                  <a:gd name="T34" fmla="*/ 83 w 156"/>
                  <a:gd name="T35" fmla="*/ 0 h 11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56" h="118">
                    <a:moveTo>
                      <a:pt x="83" y="0"/>
                    </a:moveTo>
                    <a:lnTo>
                      <a:pt x="134" y="19"/>
                    </a:lnTo>
                    <a:lnTo>
                      <a:pt x="152" y="46"/>
                    </a:lnTo>
                    <a:lnTo>
                      <a:pt x="155" y="70"/>
                    </a:lnTo>
                    <a:lnTo>
                      <a:pt x="155" y="84"/>
                    </a:lnTo>
                    <a:lnTo>
                      <a:pt x="146" y="100"/>
                    </a:lnTo>
                    <a:lnTo>
                      <a:pt x="126" y="108"/>
                    </a:lnTo>
                    <a:lnTo>
                      <a:pt x="105" y="114"/>
                    </a:lnTo>
                    <a:lnTo>
                      <a:pt x="86" y="117"/>
                    </a:lnTo>
                    <a:lnTo>
                      <a:pt x="69" y="117"/>
                    </a:lnTo>
                    <a:lnTo>
                      <a:pt x="41" y="112"/>
                    </a:lnTo>
                    <a:lnTo>
                      <a:pt x="21" y="107"/>
                    </a:lnTo>
                    <a:lnTo>
                      <a:pt x="9" y="98"/>
                    </a:lnTo>
                    <a:lnTo>
                      <a:pt x="2" y="90"/>
                    </a:lnTo>
                    <a:lnTo>
                      <a:pt x="0" y="78"/>
                    </a:lnTo>
                    <a:lnTo>
                      <a:pt x="2" y="60"/>
                    </a:lnTo>
                    <a:lnTo>
                      <a:pt x="9" y="11"/>
                    </a:lnTo>
                    <a:lnTo>
                      <a:pt x="83" y="0"/>
                    </a:lnTo>
                  </a:path>
                </a:pathLst>
              </a:custGeom>
              <a:gradFill rotWithShape="0">
                <a:gsLst>
                  <a:gs pos="0">
                    <a:schemeClr val="folHlink"/>
                  </a:gs>
                  <a:gs pos="100000">
                    <a:schemeClr val="hlink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46"/>
              <p:cNvSpPr>
                <a:spLocks/>
              </p:cNvSpPr>
              <p:nvPr/>
            </p:nvSpPr>
            <p:spPr bwMode="auto">
              <a:xfrm>
                <a:off x="5172" y="1556"/>
                <a:ext cx="88" cy="74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11" y="0"/>
                  </a:cxn>
                  <a:cxn ang="0">
                    <a:pos x="54" y="5"/>
                  </a:cxn>
                  <a:cxn ang="0">
                    <a:pos x="87" y="9"/>
                  </a:cxn>
                  <a:cxn ang="0">
                    <a:pos x="78" y="73"/>
                  </a:cxn>
                  <a:cxn ang="0">
                    <a:pos x="75" y="58"/>
                  </a:cxn>
                  <a:cxn ang="0">
                    <a:pos x="65" y="47"/>
                  </a:cxn>
                  <a:cxn ang="0">
                    <a:pos x="47" y="44"/>
                  </a:cxn>
                  <a:cxn ang="0">
                    <a:pos x="27" y="45"/>
                  </a:cxn>
                  <a:cxn ang="0">
                    <a:pos x="11" y="52"/>
                  </a:cxn>
                  <a:cxn ang="0">
                    <a:pos x="0" y="68"/>
                  </a:cxn>
                </a:cxnLst>
                <a:rect l="0" t="0" r="r" b="b"/>
                <a:pathLst>
                  <a:path w="88" h="74">
                    <a:moveTo>
                      <a:pt x="0" y="68"/>
                    </a:moveTo>
                    <a:lnTo>
                      <a:pt x="11" y="0"/>
                    </a:lnTo>
                    <a:lnTo>
                      <a:pt x="54" y="5"/>
                    </a:lnTo>
                    <a:lnTo>
                      <a:pt x="87" y="9"/>
                    </a:lnTo>
                    <a:lnTo>
                      <a:pt x="78" y="73"/>
                    </a:lnTo>
                    <a:lnTo>
                      <a:pt x="75" y="58"/>
                    </a:lnTo>
                    <a:lnTo>
                      <a:pt x="65" y="47"/>
                    </a:lnTo>
                    <a:lnTo>
                      <a:pt x="47" y="44"/>
                    </a:lnTo>
                    <a:lnTo>
                      <a:pt x="27" y="45"/>
                    </a:lnTo>
                    <a:lnTo>
                      <a:pt x="11" y="52"/>
                    </a:lnTo>
                    <a:lnTo>
                      <a:pt x="0" y="68"/>
                    </a:lnTo>
                  </a:path>
                </a:pathLst>
              </a:custGeom>
              <a:gradFill rotWithShape="0">
                <a:gsLst>
                  <a:gs pos="0">
                    <a:schemeClr val="folHlink"/>
                  </a:gs>
                  <a:gs pos="50000">
                    <a:schemeClr val="accent1"/>
                  </a:gs>
                  <a:gs pos="100000">
                    <a:schemeClr val="folHlink"/>
                  </a:gs>
                </a:gsLst>
                <a:lin ang="0" scaled="1"/>
              </a:gra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Freeform 47"/>
              <p:cNvSpPr>
                <a:spLocks/>
              </p:cNvSpPr>
              <p:nvPr/>
            </p:nvSpPr>
            <p:spPr bwMode="auto">
              <a:xfrm>
                <a:off x="5049" y="1336"/>
                <a:ext cx="319" cy="286"/>
              </a:xfrm>
              <a:custGeom>
                <a:avLst/>
                <a:gdLst/>
                <a:ahLst/>
                <a:cxnLst>
                  <a:cxn ang="0">
                    <a:pos x="1" y="275"/>
                  </a:cxn>
                  <a:cxn ang="0">
                    <a:pos x="3" y="254"/>
                  </a:cxn>
                  <a:cxn ang="0">
                    <a:pos x="12" y="235"/>
                  </a:cxn>
                  <a:cxn ang="0">
                    <a:pos x="19" y="219"/>
                  </a:cxn>
                  <a:cxn ang="0">
                    <a:pos x="24" y="194"/>
                  </a:cxn>
                  <a:cxn ang="0">
                    <a:pos x="30" y="161"/>
                  </a:cxn>
                  <a:cxn ang="0">
                    <a:pos x="34" y="126"/>
                  </a:cxn>
                  <a:cxn ang="0">
                    <a:pos x="37" y="94"/>
                  </a:cxn>
                  <a:cxn ang="0">
                    <a:pos x="39" y="67"/>
                  </a:cxn>
                  <a:cxn ang="0">
                    <a:pos x="40" y="43"/>
                  </a:cxn>
                  <a:cxn ang="0">
                    <a:pos x="48" y="29"/>
                  </a:cxn>
                  <a:cxn ang="0">
                    <a:pos x="63" y="16"/>
                  </a:cxn>
                  <a:cxn ang="0">
                    <a:pos x="78" y="9"/>
                  </a:cxn>
                  <a:cxn ang="0">
                    <a:pos x="102" y="2"/>
                  </a:cxn>
                  <a:cxn ang="0">
                    <a:pos x="129" y="0"/>
                  </a:cxn>
                  <a:cxn ang="0">
                    <a:pos x="171" y="0"/>
                  </a:cxn>
                  <a:cxn ang="0">
                    <a:pos x="208" y="2"/>
                  </a:cxn>
                  <a:cxn ang="0">
                    <a:pos x="244" y="9"/>
                  </a:cxn>
                  <a:cxn ang="0">
                    <a:pos x="277" y="21"/>
                  </a:cxn>
                  <a:cxn ang="0">
                    <a:pos x="298" y="35"/>
                  </a:cxn>
                  <a:cxn ang="0">
                    <a:pos x="310" y="47"/>
                  </a:cxn>
                  <a:cxn ang="0">
                    <a:pos x="318" y="61"/>
                  </a:cxn>
                  <a:cxn ang="0">
                    <a:pos x="316" y="75"/>
                  </a:cxn>
                  <a:cxn ang="0">
                    <a:pos x="313" y="89"/>
                  </a:cxn>
                  <a:cxn ang="0">
                    <a:pos x="303" y="104"/>
                  </a:cxn>
                  <a:cxn ang="0">
                    <a:pos x="295" y="123"/>
                  </a:cxn>
                  <a:cxn ang="0">
                    <a:pos x="291" y="149"/>
                  </a:cxn>
                  <a:cxn ang="0">
                    <a:pos x="288" y="176"/>
                  </a:cxn>
                  <a:cxn ang="0">
                    <a:pos x="283" y="200"/>
                  </a:cxn>
                  <a:cxn ang="0">
                    <a:pos x="282" y="235"/>
                  </a:cxn>
                  <a:cxn ang="0">
                    <a:pos x="280" y="265"/>
                  </a:cxn>
                  <a:cxn ang="0">
                    <a:pos x="280" y="285"/>
                  </a:cxn>
                  <a:cxn ang="0">
                    <a:pos x="270" y="260"/>
                  </a:cxn>
                  <a:cxn ang="0">
                    <a:pos x="250" y="248"/>
                  </a:cxn>
                  <a:cxn ang="0">
                    <a:pos x="232" y="241"/>
                  </a:cxn>
                  <a:cxn ang="0">
                    <a:pos x="210" y="236"/>
                  </a:cxn>
                  <a:cxn ang="0">
                    <a:pos x="175" y="229"/>
                  </a:cxn>
                  <a:cxn ang="0">
                    <a:pos x="141" y="228"/>
                  </a:cxn>
                  <a:cxn ang="0">
                    <a:pos x="121" y="228"/>
                  </a:cxn>
                  <a:cxn ang="0">
                    <a:pos x="90" y="230"/>
                  </a:cxn>
                  <a:cxn ang="0">
                    <a:pos x="54" y="237"/>
                  </a:cxn>
                  <a:cxn ang="0">
                    <a:pos x="31" y="246"/>
                  </a:cxn>
                  <a:cxn ang="0">
                    <a:pos x="16" y="255"/>
                  </a:cxn>
                  <a:cxn ang="0">
                    <a:pos x="0" y="268"/>
                  </a:cxn>
                </a:cxnLst>
                <a:rect l="0" t="0" r="r" b="b"/>
                <a:pathLst>
                  <a:path w="319" h="286">
                    <a:moveTo>
                      <a:pt x="1" y="275"/>
                    </a:moveTo>
                    <a:lnTo>
                      <a:pt x="3" y="254"/>
                    </a:lnTo>
                    <a:lnTo>
                      <a:pt x="12" y="235"/>
                    </a:lnTo>
                    <a:lnTo>
                      <a:pt x="19" y="219"/>
                    </a:lnTo>
                    <a:lnTo>
                      <a:pt x="24" y="194"/>
                    </a:lnTo>
                    <a:lnTo>
                      <a:pt x="30" y="161"/>
                    </a:lnTo>
                    <a:lnTo>
                      <a:pt x="34" y="126"/>
                    </a:lnTo>
                    <a:lnTo>
                      <a:pt x="37" y="94"/>
                    </a:lnTo>
                    <a:lnTo>
                      <a:pt x="39" y="67"/>
                    </a:lnTo>
                    <a:lnTo>
                      <a:pt x="40" y="43"/>
                    </a:lnTo>
                    <a:lnTo>
                      <a:pt x="48" y="29"/>
                    </a:lnTo>
                    <a:lnTo>
                      <a:pt x="63" y="16"/>
                    </a:lnTo>
                    <a:lnTo>
                      <a:pt x="78" y="9"/>
                    </a:lnTo>
                    <a:lnTo>
                      <a:pt x="102" y="2"/>
                    </a:lnTo>
                    <a:lnTo>
                      <a:pt x="129" y="0"/>
                    </a:lnTo>
                    <a:lnTo>
                      <a:pt x="171" y="0"/>
                    </a:lnTo>
                    <a:lnTo>
                      <a:pt x="208" y="2"/>
                    </a:lnTo>
                    <a:lnTo>
                      <a:pt x="244" y="9"/>
                    </a:lnTo>
                    <a:lnTo>
                      <a:pt x="277" y="21"/>
                    </a:lnTo>
                    <a:lnTo>
                      <a:pt x="298" y="35"/>
                    </a:lnTo>
                    <a:lnTo>
                      <a:pt x="310" y="47"/>
                    </a:lnTo>
                    <a:lnTo>
                      <a:pt x="318" y="61"/>
                    </a:lnTo>
                    <a:lnTo>
                      <a:pt x="316" y="75"/>
                    </a:lnTo>
                    <a:lnTo>
                      <a:pt x="313" y="89"/>
                    </a:lnTo>
                    <a:lnTo>
                      <a:pt x="303" y="104"/>
                    </a:lnTo>
                    <a:lnTo>
                      <a:pt x="295" y="123"/>
                    </a:lnTo>
                    <a:lnTo>
                      <a:pt x="291" y="149"/>
                    </a:lnTo>
                    <a:lnTo>
                      <a:pt x="288" y="176"/>
                    </a:lnTo>
                    <a:lnTo>
                      <a:pt x="283" y="200"/>
                    </a:lnTo>
                    <a:lnTo>
                      <a:pt x="282" y="235"/>
                    </a:lnTo>
                    <a:lnTo>
                      <a:pt x="280" y="265"/>
                    </a:lnTo>
                    <a:lnTo>
                      <a:pt x="280" y="285"/>
                    </a:lnTo>
                    <a:lnTo>
                      <a:pt x="270" y="260"/>
                    </a:lnTo>
                    <a:lnTo>
                      <a:pt x="250" y="248"/>
                    </a:lnTo>
                    <a:lnTo>
                      <a:pt x="232" y="241"/>
                    </a:lnTo>
                    <a:lnTo>
                      <a:pt x="210" y="236"/>
                    </a:lnTo>
                    <a:lnTo>
                      <a:pt x="175" y="229"/>
                    </a:lnTo>
                    <a:lnTo>
                      <a:pt x="141" y="228"/>
                    </a:lnTo>
                    <a:lnTo>
                      <a:pt x="121" y="228"/>
                    </a:lnTo>
                    <a:lnTo>
                      <a:pt x="90" y="230"/>
                    </a:lnTo>
                    <a:lnTo>
                      <a:pt x="54" y="237"/>
                    </a:lnTo>
                    <a:lnTo>
                      <a:pt x="31" y="246"/>
                    </a:lnTo>
                    <a:lnTo>
                      <a:pt x="16" y="255"/>
                    </a:lnTo>
                    <a:lnTo>
                      <a:pt x="0" y="268"/>
                    </a:lnTo>
                  </a:path>
                </a:pathLst>
              </a:custGeom>
              <a:gradFill rotWithShape="0">
                <a:gsLst>
                  <a:gs pos="0">
                    <a:schemeClr val="folHlink"/>
                  </a:gs>
                  <a:gs pos="50000">
                    <a:schemeClr val="accent1"/>
                  </a:gs>
                  <a:gs pos="100000">
                    <a:schemeClr val="folHlink"/>
                  </a:gs>
                </a:gsLst>
                <a:lin ang="0" scaled="1"/>
              </a:gra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Freeform 48"/>
              <p:cNvSpPr>
                <a:spLocks/>
              </p:cNvSpPr>
              <p:nvPr/>
            </p:nvSpPr>
            <p:spPr bwMode="auto">
              <a:xfrm>
                <a:off x="4319" y="976"/>
                <a:ext cx="832" cy="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56"/>
                  </a:cxn>
                  <a:cxn ang="0">
                    <a:pos x="84" y="374"/>
                  </a:cxn>
                  <a:cxn ang="0">
                    <a:pos x="153" y="393"/>
                  </a:cxn>
                  <a:cxn ang="0">
                    <a:pos x="210" y="404"/>
                  </a:cxn>
                  <a:cxn ang="0">
                    <a:pos x="258" y="410"/>
                  </a:cxn>
                  <a:cxn ang="0">
                    <a:pos x="312" y="416"/>
                  </a:cxn>
                  <a:cxn ang="0">
                    <a:pos x="402" y="419"/>
                  </a:cxn>
                  <a:cxn ang="0">
                    <a:pos x="485" y="412"/>
                  </a:cxn>
                  <a:cxn ang="0">
                    <a:pos x="570" y="399"/>
                  </a:cxn>
                  <a:cxn ang="0">
                    <a:pos x="652" y="377"/>
                  </a:cxn>
                  <a:cxn ang="0">
                    <a:pos x="724" y="347"/>
                  </a:cxn>
                  <a:cxn ang="0">
                    <a:pos x="784" y="306"/>
                  </a:cxn>
                  <a:cxn ang="0">
                    <a:pos x="829" y="291"/>
                  </a:cxn>
                  <a:cxn ang="0">
                    <a:pos x="831" y="2"/>
                  </a:cxn>
                  <a:cxn ang="0">
                    <a:pos x="786" y="9"/>
                  </a:cxn>
                  <a:cxn ang="0">
                    <a:pos x="726" y="29"/>
                  </a:cxn>
                  <a:cxn ang="0">
                    <a:pos x="654" y="55"/>
                  </a:cxn>
                  <a:cxn ang="0">
                    <a:pos x="585" y="70"/>
                  </a:cxn>
                  <a:cxn ang="0">
                    <a:pos x="515" y="78"/>
                  </a:cxn>
                  <a:cxn ang="0">
                    <a:pos x="468" y="82"/>
                  </a:cxn>
                  <a:cxn ang="0">
                    <a:pos x="428" y="84"/>
                  </a:cxn>
                  <a:cxn ang="0">
                    <a:pos x="358" y="84"/>
                  </a:cxn>
                  <a:cxn ang="0">
                    <a:pos x="314" y="81"/>
                  </a:cxn>
                  <a:cxn ang="0">
                    <a:pos x="274" y="76"/>
                  </a:cxn>
                  <a:cxn ang="0">
                    <a:pos x="229" y="73"/>
                  </a:cxn>
                  <a:cxn ang="0">
                    <a:pos x="190" y="66"/>
                  </a:cxn>
                  <a:cxn ang="0">
                    <a:pos x="140" y="57"/>
                  </a:cxn>
                  <a:cxn ang="0">
                    <a:pos x="96" y="44"/>
                  </a:cxn>
                  <a:cxn ang="0">
                    <a:pos x="49" y="24"/>
                  </a:cxn>
                  <a:cxn ang="0">
                    <a:pos x="0" y="0"/>
                  </a:cxn>
                </a:cxnLst>
                <a:rect l="0" t="0" r="r" b="b"/>
                <a:pathLst>
                  <a:path w="832" h="420">
                    <a:moveTo>
                      <a:pt x="0" y="0"/>
                    </a:moveTo>
                    <a:lnTo>
                      <a:pt x="0" y="356"/>
                    </a:lnTo>
                    <a:lnTo>
                      <a:pt x="84" y="374"/>
                    </a:lnTo>
                    <a:lnTo>
                      <a:pt x="153" y="393"/>
                    </a:lnTo>
                    <a:lnTo>
                      <a:pt x="210" y="404"/>
                    </a:lnTo>
                    <a:lnTo>
                      <a:pt x="258" y="410"/>
                    </a:lnTo>
                    <a:lnTo>
                      <a:pt x="312" y="416"/>
                    </a:lnTo>
                    <a:lnTo>
                      <a:pt x="402" y="419"/>
                    </a:lnTo>
                    <a:lnTo>
                      <a:pt x="485" y="412"/>
                    </a:lnTo>
                    <a:lnTo>
                      <a:pt x="570" y="399"/>
                    </a:lnTo>
                    <a:lnTo>
                      <a:pt x="652" y="377"/>
                    </a:lnTo>
                    <a:lnTo>
                      <a:pt x="724" y="347"/>
                    </a:lnTo>
                    <a:lnTo>
                      <a:pt x="784" y="306"/>
                    </a:lnTo>
                    <a:lnTo>
                      <a:pt x="829" y="291"/>
                    </a:lnTo>
                    <a:lnTo>
                      <a:pt x="831" y="2"/>
                    </a:lnTo>
                    <a:lnTo>
                      <a:pt x="786" y="9"/>
                    </a:lnTo>
                    <a:lnTo>
                      <a:pt x="726" y="29"/>
                    </a:lnTo>
                    <a:lnTo>
                      <a:pt x="654" y="55"/>
                    </a:lnTo>
                    <a:lnTo>
                      <a:pt x="585" y="70"/>
                    </a:lnTo>
                    <a:lnTo>
                      <a:pt x="515" y="78"/>
                    </a:lnTo>
                    <a:lnTo>
                      <a:pt x="468" y="82"/>
                    </a:lnTo>
                    <a:lnTo>
                      <a:pt x="428" y="84"/>
                    </a:lnTo>
                    <a:lnTo>
                      <a:pt x="358" y="84"/>
                    </a:lnTo>
                    <a:lnTo>
                      <a:pt x="314" y="81"/>
                    </a:lnTo>
                    <a:lnTo>
                      <a:pt x="274" y="76"/>
                    </a:lnTo>
                    <a:lnTo>
                      <a:pt x="229" y="73"/>
                    </a:lnTo>
                    <a:lnTo>
                      <a:pt x="190" y="66"/>
                    </a:lnTo>
                    <a:lnTo>
                      <a:pt x="140" y="57"/>
                    </a:lnTo>
                    <a:lnTo>
                      <a:pt x="96" y="44"/>
                    </a:lnTo>
                    <a:lnTo>
                      <a:pt x="49" y="24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chemeClr val="folHlink"/>
                  </a:gs>
                  <a:gs pos="50000">
                    <a:schemeClr val="accent1"/>
                  </a:gs>
                  <a:gs pos="100000">
                    <a:schemeClr val="folHlink"/>
                  </a:gs>
                </a:gsLst>
                <a:lin ang="0" scaled="1"/>
              </a:gra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3121" name="Rectangle 4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FFCC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22" name="Rectangle 5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8F8F8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1" name="Rectangle 5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8F8F8"/>
                </a:solidFill>
              </a:defRPr>
            </a:lvl1pPr>
          </a:lstStyle>
          <a:p>
            <a:pPr>
              <a:defRPr/>
            </a:pPr>
            <a:fld id="{02372240-912C-4944-9852-293E827726B8}" type="datetimeFigureOut">
              <a:rPr lang="en-US"/>
              <a:pPr>
                <a:defRPr/>
              </a:pPr>
              <a:t>4/26/18</a:t>
            </a:fld>
            <a:endParaRPr lang="en-US"/>
          </a:p>
        </p:txBody>
      </p:sp>
      <p:sp>
        <p:nvSpPr>
          <p:cNvPr id="52" name="Rectangle 5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F8F8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" name="Rectangle 5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F8F8"/>
                </a:solidFill>
              </a:defRPr>
            </a:lvl1pPr>
          </a:lstStyle>
          <a:p>
            <a:pPr>
              <a:defRPr/>
            </a:pPr>
            <a:fld id="{6B3CE250-DC6E-C244-B16B-477D61AB9D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2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7AFFB-FD59-F34C-90F1-CEE1E5ACC48F}" type="datetimeFigureOut">
              <a:rPr lang="en-US"/>
              <a:pPr>
                <a:defRPr/>
              </a:pPr>
              <a:t>4/26/18</a:t>
            </a:fld>
            <a:endParaRPr lang="en-US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E8135-5D58-C942-BE73-5BCAE73A0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4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6BB1B-1253-A141-B627-D62F86C3A387}" type="datetimeFigureOut">
              <a:rPr lang="en-US"/>
              <a:pPr>
                <a:defRPr/>
              </a:pPr>
              <a:t>4/26/18</a:t>
            </a:fld>
            <a:endParaRPr lang="en-US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7649E-9443-EB48-8AF3-D1E81B943B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0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99FB9-FE21-2D47-A301-BA355BFC00FA}" type="datetimeFigureOut">
              <a:rPr lang="en-US"/>
              <a:pPr>
                <a:defRPr/>
              </a:pPr>
              <a:t>4/26/18</a:t>
            </a:fld>
            <a:endParaRPr lang="en-US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831F7-FEC2-974A-A1BF-7AFA6BE0F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0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D3B6D-B371-C849-AA7C-FAA826B9E393}" type="datetimeFigureOut">
              <a:rPr lang="en-US"/>
              <a:pPr>
                <a:defRPr/>
              </a:pPr>
              <a:t>4/26/18</a:t>
            </a:fld>
            <a:endParaRPr lang="en-US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7FFED-84CC-3C47-9F32-1AD82CAFE1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3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86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4BFAE-EDC4-014A-BF0C-E237D83F1799}" type="datetimeFigureOut">
              <a:rPr lang="en-US"/>
              <a:pPr>
                <a:defRPr/>
              </a:pPr>
              <a:t>4/26/18</a:t>
            </a:fld>
            <a:endParaRPr lang="en-US"/>
          </a:p>
        </p:txBody>
      </p:sp>
      <p:sp>
        <p:nvSpPr>
          <p:cNvPr id="6" name="Rectangle 5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2BC69-04C3-F849-BCDB-8ACA19161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1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A43A5-C870-A349-95C8-8AF2111BDA03}" type="datetimeFigureOut">
              <a:rPr lang="en-US"/>
              <a:pPr>
                <a:defRPr/>
              </a:pPr>
              <a:t>4/26/18</a:t>
            </a:fld>
            <a:endParaRPr lang="en-US"/>
          </a:p>
        </p:txBody>
      </p:sp>
      <p:sp>
        <p:nvSpPr>
          <p:cNvPr id="8" name="Rectangle 5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89124-9CA2-4048-B6FE-31EE260164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C2091-9465-1643-9605-F8B18B4B2F52}" type="datetimeFigureOut">
              <a:rPr lang="en-US"/>
              <a:pPr>
                <a:defRPr/>
              </a:pPr>
              <a:t>4/26/18</a:t>
            </a:fld>
            <a:endParaRPr 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6EF20-CBC0-004F-8843-816E58D08A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3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6B561-A6C2-5241-9844-5918C6FA4BA4}" type="datetimeFigureOut">
              <a:rPr lang="en-US"/>
              <a:pPr>
                <a:defRPr/>
              </a:pPr>
              <a:t>4/26/18</a:t>
            </a:fld>
            <a:endParaRPr lang="en-US"/>
          </a:p>
        </p:txBody>
      </p:sp>
      <p:sp>
        <p:nvSpPr>
          <p:cNvPr id="3" name="Rectangle 5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8A46B-8E76-A249-8AC5-285A8C7AE0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9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986EB-AE7C-A149-A5C0-5CD2A891A498}" type="datetimeFigureOut">
              <a:rPr lang="en-US"/>
              <a:pPr>
                <a:defRPr/>
              </a:pPr>
              <a:t>4/26/18</a:t>
            </a:fld>
            <a:endParaRPr lang="en-US"/>
          </a:p>
        </p:txBody>
      </p:sp>
      <p:sp>
        <p:nvSpPr>
          <p:cNvPr id="6" name="Rectangle 5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71330-A596-1A44-84EA-A7CA86BF2E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5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EA930-3495-914B-A7F7-3A1D9C25C399}" type="datetimeFigureOut">
              <a:rPr lang="en-US"/>
              <a:pPr>
                <a:defRPr/>
              </a:pPr>
              <a:t>4/26/18</a:t>
            </a:fld>
            <a:endParaRPr lang="en-US"/>
          </a:p>
        </p:txBody>
      </p:sp>
      <p:sp>
        <p:nvSpPr>
          <p:cNvPr id="6" name="Rectangle 5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45A98-A7A8-7147-B675-63713A8185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4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-17463"/>
            <a:ext cx="9178925" cy="6905626"/>
            <a:chOff x="0" y="-11"/>
            <a:chExt cx="5782" cy="4350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auto">
            <a:xfrm>
              <a:off x="0" y="1008"/>
              <a:ext cx="5774" cy="333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>
                <a:latin typeface="Times New Roman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59" cy="86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>
                <a:latin typeface="Times New Roman" charset="0"/>
              </a:endParaRPr>
            </a:p>
          </p:txBody>
        </p:sp>
        <p:grpSp>
          <p:nvGrpSpPr>
            <p:cNvPr id="1034" name="Group 5"/>
            <p:cNvGrpSpPr>
              <a:grpSpLocks/>
            </p:cNvGrpSpPr>
            <p:nvPr/>
          </p:nvGrpSpPr>
          <p:grpSpPr bwMode="auto">
            <a:xfrm>
              <a:off x="5301" y="-11"/>
              <a:ext cx="481" cy="4284"/>
              <a:chOff x="5301" y="-11"/>
              <a:chExt cx="481" cy="4284"/>
            </a:xfrm>
          </p:grpSpPr>
          <p:sp>
            <p:nvSpPr>
              <p:cNvPr id="2054" name="Freeform 6"/>
              <p:cNvSpPr>
                <a:spLocks/>
              </p:cNvSpPr>
              <p:nvPr/>
            </p:nvSpPr>
            <p:spPr bwMode="auto">
              <a:xfrm>
                <a:off x="5301" y="-11"/>
                <a:ext cx="241" cy="4284"/>
              </a:xfrm>
              <a:custGeom>
                <a:avLst/>
                <a:gdLst/>
                <a:ahLst/>
                <a:cxnLst>
                  <a:cxn ang="0">
                    <a:pos x="0" y="4234"/>
                  </a:cxn>
                  <a:cxn ang="0">
                    <a:pos x="0" y="0"/>
                  </a:cxn>
                  <a:cxn ang="0">
                    <a:pos x="240" y="0"/>
                  </a:cxn>
                  <a:cxn ang="0">
                    <a:pos x="240" y="4234"/>
                  </a:cxn>
                  <a:cxn ang="0">
                    <a:pos x="192" y="4283"/>
                  </a:cxn>
                  <a:cxn ang="0">
                    <a:pos x="144" y="4281"/>
                  </a:cxn>
                  <a:cxn ang="0">
                    <a:pos x="112" y="4281"/>
                  </a:cxn>
                  <a:cxn ang="0">
                    <a:pos x="49" y="4281"/>
                  </a:cxn>
                  <a:cxn ang="0">
                    <a:pos x="0" y="4234"/>
                  </a:cxn>
                </a:cxnLst>
                <a:rect l="0" t="0" r="r" b="b"/>
                <a:pathLst>
                  <a:path w="241" h="4284">
                    <a:moveTo>
                      <a:pt x="0" y="4234"/>
                    </a:moveTo>
                    <a:lnTo>
                      <a:pt x="0" y="0"/>
                    </a:lnTo>
                    <a:lnTo>
                      <a:pt x="240" y="0"/>
                    </a:lnTo>
                    <a:lnTo>
                      <a:pt x="240" y="4234"/>
                    </a:lnTo>
                    <a:lnTo>
                      <a:pt x="192" y="4283"/>
                    </a:lnTo>
                    <a:lnTo>
                      <a:pt x="144" y="4281"/>
                    </a:lnTo>
                    <a:lnTo>
                      <a:pt x="112" y="4281"/>
                    </a:lnTo>
                    <a:lnTo>
                      <a:pt x="49" y="4281"/>
                    </a:lnTo>
                    <a:lnTo>
                      <a:pt x="0" y="4234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55" name="Freeform 7"/>
              <p:cNvSpPr>
                <a:spLocks/>
              </p:cNvSpPr>
              <p:nvPr/>
            </p:nvSpPr>
            <p:spPr bwMode="auto">
              <a:xfrm>
                <a:off x="5541" y="-11"/>
                <a:ext cx="241" cy="4284"/>
              </a:xfrm>
              <a:custGeom>
                <a:avLst/>
                <a:gdLst/>
                <a:ahLst/>
                <a:cxnLst>
                  <a:cxn ang="0">
                    <a:pos x="0" y="4234"/>
                  </a:cxn>
                  <a:cxn ang="0">
                    <a:pos x="0" y="0"/>
                  </a:cxn>
                  <a:cxn ang="0">
                    <a:pos x="240" y="0"/>
                  </a:cxn>
                  <a:cxn ang="0">
                    <a:pos x="240" y="4234"/>
                  </a:cxn>
                  <a:cxn ang="0">
                    <a:pos x="192" y="4283"/>
                  </a:cxn>
                  <a:cxn ang="0">
                    <a:pos x="144" y="4281"/>
                  </a:cxn>
                  <a:cxn ang="0">
                    <a:pos x="112" y="4281"/>
                  </a:cxn>
                  <a:cxn ang="0">
                    <a:pos x="49" y="4281"/>
                  </a:cxn>
                  <a:cxn ang="0">
                    <a:pos x="0" y="4234"/>
                  </a:cxn>
                </a:cxnLst>
                <a:rect l="0" t="0" r="r" b="b"/>
                <a:pathLst>
                  <a:path w="241" h="4284">
                    <a:moveTo>
                      <a:pt x="0" y="4234"/>
                    </a:moveTo>
                    <a:lnTo>
                      <a:pt x="0" y="0"/>
                    </a:lnTo>
                    <a:lnTo>
                      <a:pt x="240" y="0"/>
                    </a:lnTo>
                    <a:lnTo>
                      <a:pt x="240" y="4234"/>
                    </a:lnTo>
                    <a:lnTo>
                      <a:pt x="192" y="4283"/>
                    </a:lnTo>
                    <a:lnTo>
                      <a:pt x="144" y="4281"/>
                    </a:lnTo>
                    <a:lnTo>
                      <a:pt x="112" y="4281"/>
                    </a:lnTo>
                    <a:lnTo>
                      <a:pt x="49" y="4281"/>
                    </a:lnTo>
                    <a:lnTo>
                      <a:pt x="0" y="4234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035" name="Group 8"/>
            <p:cNvGrpSpPr>
              <a:grpSpLocks/>
            </p:cNvGrpSpPr>
            <p:nvPr/>
          </p:nvGrpSpPr>
          <p:grpSpPr bwMode="auto">
            <a:xfrm>
              <a:off x="0" y="0"/>
              <a:ext cx="481" cy="4273"/>
              <a:chOff x="0" y="0"/>
              <a:chExt cx="481" cy="4273"/>
            </a:xfrm>
          </p:grpSpPr>
          <p:sp>
            <p:nvSpPr>
              <p:cNvPr id="2057" name="Freeform 9"/>
              <p:cNvSpPr>
                <a:spLocks/>
              </p:cNvSpPr>
              <p:nvPr/>
            </p:nvSpPr>
            <p:spPr bwMode="auto">
              <a:xfrm>
                <a:off x="0" y="0"/>
                <a:ext cx="241" cy="4273"/>
              </a:xfrm>
              <a:custGeom>
                <a:avLst/>
                <a:gdLst/>
                <a:ahLst/>
                <a:cxnLst>
                  <a:cxn ang="0">
                    <a:pos x="0" y="4223"/>
                  </a:cxn>
                  <a:cxn ang="0">
                    <a:pos x="0" y="0"/>
                  </a:cxn>
                  <a:cxn ang="0">
                    <a:pos x="240" y="0"/>
                  </a:cxn>
                  <a:cxn ang="0">
                    <a:pos x="240" y="4223"/>
                  </a:cxn>
                  <a:cxn ang="0">
                    <a:pos x="192" y="4272"/>
                  </a:cxn>
                  <a:cxn ang="0">
                    <a:pos x="144" y="4270"/>
                  </a:cxn>
                  <a:cxn ang="0">
                    <a:pos x="112" y="4270"/>
                  </a:cxn>
                  <a:cxn ang="0">
                    <a:pos x="49" y="4270"/>
                  </a:cxn>
                  <a:cxn ang="0">
                    <a:pos x="0" y="4223"/>
                  </a:cxn>
                </a:cxnLst>
                <a:rect l="0" t="0" r="r" b="b"/>
                <a:pathLst>
                  <a:path w="241" h="4273">
                    <a:moveTo>
                      <a:pt x="0" y="4223"/>
                    </a:moveTo>
                    <a:lnTo>
                      <a:pt x="0" y="0"/>
                    </a:lnTo>
                    <a:lnTo>
                      <a:pt x="240" y="0"/>
                    </a:lnTo>
                    <a:lnTo>
                      <a:pt x="240" y="4223"/>
                    </a:lnTo>
                    <a:lnTo>
                      <a:pt x="192" y="4272"/>
                    </a:lnTo>
                    <a:lnTo>
                      <a:pt x="144" y="4270"/>
                    </a:lnTo>
                    <a:lnTo>
                      <a:pt x="112" y="4270"/>
                    </a:lnTo>
                    <a:lnTo>
                      <a:pt x="49" y="4270"/>
                    </a:lnTo>
                    <a:lnTo>
                      <a:pt x="0" y="4223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58" name="Freeform 10"/>
              <p:cNvSpPr>
                <a:spLocks/>
              </p:cNvSpPr>
              <p:nvPr/>
            </p:nvSpPr>
            <p:spPr bwMode="auto">
              <a:xfrm>
                <a:off x="240" y="0"/>
                <a:ext cx="241" cy="4273"/>
              </a:xfrm>
              <a:custGeom>
                <a:avLst/>
                <a:gdLst/>
                <a:ahLst/>
                <a:cxnLst>
                  <a:cxn ang="0">
                    <a:pos x="0" y="4223"/>
                  </a:cxn>
                  <a:cxn ang="0">
                    <a:pos x="0" y="0"/>
                  </a:cxn>
                  <a:cxn ang="0">
                    <a:pos x="240" y="0"/>
                  </a:cxn>
                  <a:cxn ang="0">
                    <a:pos x="240" y="4223"/>
                  </a:cxn>
                  <a:cxn ang="0">
                    <a:pos x="192" y="4272"/>
                  </a:cxn>
                  <a:cxn ang="0">
                    <a:pos x="144" y="4270"/>
                  </a:cxn>
                  <a:cxn ang="0">
                    <a:pos x="112" y="4270"/>
                  </a:cxn>
                  <a:cxn ang="0">
                    <a:pos x="49" y="4270"/>
                  </a:cxn>
                  <a:cxn ang="0">
                    <a:pos x="0" y="4223"/>
                  </a:cxn>
                </a:cxnLst>
                <a:rect l="0" t="0" r="r" b="b"/>
                <a:pathLst>
                  <a:path w="241" h="4273">
                    <a:moveTo>
                      <a:pt x="0" y="4223"/>
                    </a:moveTo>
                    <a:lnTo>
                      <a:pt x="0" y="0"/>
                    </a:lnTo>
                    <a:lnTo>
                      <a:pt x="240" y="0"/>
                    </a:lnTo>
                    <a:lnTo>
                      <a:pt x="240" y="4223"/>
                    </a:lnTo>
                    <a:lnTo>
                      <a:pt x="192" y="4272"/>
                    </a:lnTo>
                    <a:lnTo>
                      <a:pt x="144" y="4270"/>
                    </a:lnTo>
                    <a:lnTo>
                      <a:pt x="112" y="4270"/>
                    </a:lnTo>
                    <a:lnTo>
                      <a:pt x="49" y="4270"/>
                    </a:lnTo>
                    <a:lnTo>
                      <a:pt x="0" y="4223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036" name="Group 11"/>
            <p:cNvGrpSpPr>
              <a:grpSpLocks/>
            </p:cNvGrpSpPr>
            <p:nvPr/>
          </p:nvGrpSpPr>
          <p:grpSpPr bwMode="auto">
            <a:xfrm>
              <a:off x="82" y="22"/>
              <a:ext cx="5590" cy="891"/>
              <a:chOff x="82" y="22"/>
              <a:chExt cx="5590" cy="891"/>
            </a:xfrm>
          </p:grpSpPr>
          <p:grpSp>
            <p:nvGrpSpPr>
              <p:cNvPr id="1037" name="Group 12"/>
              <p:cNvGrpSpPr>
                <a:grpSpLocks/>
              </p:cNvGrpSpPr>
              <p:nvPr/>
            </p:nvGrpSpPr>
            <p:grpSpPr bwMode="auto">
              <a:xfrm>
                <a:off x="134" y="22"/>
                <a:ext cx="5538" cy="850"/>
                <a:chOff x="134" y="22"/>
                <a:chExt cx="5538" cy="850"/>
              </a:xfrm>
            </p:grpSpPr>
            <p:sp>
              <p:nvSpPr>
                <p:cNvPr id="1056" name="Freeform 13"/>
                <p:cNvSpPr>
                  <a:spLocks/>
                </p:cNvSpPr>
                <p:nvPr/>
              </p:nvSpPr>
              <p:spPr bwMode="auto">
                <a:xfrm>
                  <a:off x="5269" y="734"/>
                  <a:ext cx="156" cy="117"/>
                </a:xfrm>
                <a:custGeom>
                  <a:avLst/>
                  <a:gdLst>
                    <a:gd name="T0" fmla="*/ 83 w 156"/>
                    <a:gd name="T1" fmla="*/ 0 h 117"/>
                    <a:gd name="T2" fmla="*/ 134 w 156"/>
                    <a:gd name="T3" fmla="*/ 19 h 117"/>
                    <a:gd name="T4" fmla="*/ 152 w 156"/>
                    <a:gd name="T5" fmla="*/ 45 h 117"/>
                    <a:gd name="T6" fmla="*/ 155 w 156"/>
                    <a:gd name="T7" fmla="*/ 70 h 117"/>
                    <a:gd name="T8" fmla="*/ 155 w 156"/>
                    <a:gd name="T9" fmla="*/ 83 h 117"/>
                    <a:gd name="T10" fmla="*/ 146 w 156"/>
                    <a:gd name="T11" fmla="*/ 99 h 117"/>
                    <a:gd name="T12" fmla="*/ 126 w 156"/>
                    <a:gd name="T13" fmla="*/ 107 h 117"/>
                    <a:gd name="T14" fmla="*/ 105 w 156"/>
                    <a:gd name="T15" fmla="*/ 113 h 117"/>
                    <a:gd name="T16" fmla="*/ 86 w 156"/>
                    <a:gd name="T17" fmla="*/ 116 h 117"/>
                    <a:gd name="T18" fmla="*/ 69 w 156"/>
                    <a:gd name="T19" fmla="*/ 116 h 117"/>
                    <a:gd name="T20" fmla="*/ 41 w 156"/>
                    <a:gd name="T21" fmla="*/ 111 h 117"/>
                    <a:gd name="T22" fmla="*/ 21 w 156"/>
                    <a:gd name="T23" fmla="*/ 106 h 117"/>
                    <a:gd name="T24" fmla="*/ 9 w 156"/>
                    <a:gd name="T25" fmla="*/ 98 h 117"/>
                    <a:gd name="T26" fmla="*/ 2 w 156"/>
                    <a:gd name="T27" fmla="*/ 89 h 117"/>
                    <a:gd name="T28" fmla="*/ 0 w 156"/>
                    <a:gd name="T29" fmla="*/ 78 h 117"/>
                    <a:gd name="T30" fmla="*/ 2 w 156"/>
                    <a:gd name="T31" fmla="*/ 60 h 117"/>
                    <a:gd name="T32" fmla="*/ 9 w 156"/>
                    <a:gd name="T33" fmla="*/ 11 h 117"/>
                    <a:gd name="T34" fmla="*/ 83 w 156"/>
                    <a:gd name="T35" fmla="*/ 0 h 11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56" h="117">
                      <a:moveTo>
                        <a:pt x="83" y="0"/>
                      </a:moveTo>
                      <a:lnTo>
                        <a:pt x="134" y="19"/>
                      </a:lnTo>
                      <a:lnTo>
                        <a:pt x="152" y="45"/>
                      </a:lnTo>
                      <a:lnTo>
                        <a:pt x="155" y="70"/>
                      </a:lnTo>
                      <a:lnTo>
                        <a:pt x="155" y="83"/>
                      </a:lnTo>
                      <a:lnTo>
                        <a:pt x="146" y="99"/>
                      </a:lnTo>
                      <a:lnTo>
                        <a:pt x="126" y="107"/>
                      </a:lnTo>
                      <a:lnTo>
                        <a:pt x="105" y="113"/>
                      </a:lnTo>
                      <a:lnTo>
                        <a:pt x="86" y="116"/>
                      </a:lnTo>
                      <a:lnTo>
                        <a:pt x="69" y="116"/>
                      </a:lnTo>
                      <a:lnTo>
                        <a:pt x="41" y="111"/>
                      </a:lnTo>
                      <a:lnTo>
                        <a:pt x="21" y="106"/>
                      </a:lnTo>
                      <a:lnTo>
                        <a:pt x="9" y="98"/>
                      </a:lnTo>
                      <a:lnTo>
                        <a:pt x="2" y="89"/>
                      </a:lnTo>
                      <a:lnTo>
                        <a:pt x="0" y="78"/>
                      </a:lnTo>
                      <a:lnTo>
                        <a:pt x="2" y="60"/>
                      </a:lnTo>
                      <a:lnTo>
                        <a:pt x="9" y="11"/>
                      </a:lnTo>
                      <a:lnTo>
                        <a:pt x="83" y="0"/>
                      </a:lnTo>
                    </a:path>
                  </a:pathLst>
                </a:custGeom>
                <a:solidFill>
                  <a:schemeClr val="bg2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7" name="Freeform 14"/>
                <p:cNvSpPr>
                  <a:spLocks/>
                </p:cNvSpPr>
                <p:nvPr/>
              </p:nvSpPr>
              <p:spPr bwMode="auto">
                <a:xfrm>
                  <a:off x="5265" y="746"/>
                  <a:ext cx="88" cy="75"/>
                </a:xfrm>
                <a:custGeom>
                  <a:avLst/>
                  <a:gdLst>
                    <a:gd name="T0" fmla="*/ 0 w 88"/>
                    <a:gd name="T1" fmla="*/ 69 h 75"/>
                    <a:gd name="T2" fmla="*/ 11 w 88"/>
                    <a:gd name="T3" fmla="*/ 0 h 75"/>
                    <a:gd name="T4" fmla="*/ 54 w 88"/>
                    <a:gd name="T5" fmla="*/ 5 h 75"/>
                    <a:gd name="T6" fmla="*/ 87 w 88"/>
                    <a:gd name="T7" fmla="*/ 9 h 75"/>
                    <a:gd name="T8" fmla="*/ 78 w 88"/>
                    <a:gd name="T9" fmla="*/ 74 h 75"/>
                    <a:gd name="T10" fmla="*/ 75 w 88"/>
                    <a:gd name="T11" fmla="*/ 59 h 75"/>
                    <a:gd name="T12" fmla="*/ 65 w 88"/>
                    <a:gd name="T13" fmla="*/ 48 h 75"/>
                    <a:gd name="T14" fmla="*/ 47 w 88"/>
                    <a:gd name="T15" fmla="*/ 44 h 75"/>
                    <a:gd name="T16" fmla="*/ 27 w 88"/>
                    <a:gd name="T17" fmla="*/ 45 h 75"/>
                    <a:gd name="T18" fmla="*/ 11 w 88"/>
                    <a:gd name="T19" fmla="*/ 52 h 75"/>
                    <a:gd name="T20" fmla="*/ 0 w 88"/>
                    <a:gd name="T21" fmla="*/ 69 h 7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8" h="75">
                      <a:moveTo>
                        <a:pt x="0" y="69"/>
                      </a:moveTo>
                      <a:lnTo>
                        <a:pt x="11" y="0"/>
                      </a:lnTo>
                      <a:lnTo>
                        <a:pt x="54" y="5"/>
                      </a:lnTo>
                      <a:lnTo>
                        <a:pt x="87" y="9"/>
                      </a:lnTo>
                      <a:lnTo>
                        <a:pt x="78" y="74"/>
                      </a:lnTo>
                      <a:lnTo>
                        <a:pt x="75" y="59"/>
                      </a:lnTo>
                      <a:lnTo>
                        <a:pt x="65" y="48"/>
                      </a:lnTo>
                      <a:lnTo>
                        <a:pt x="47" y="44"/>
                      </a:lnTo>
                      <a:lnTo>
                        <a:pt x="27" y="45"/>
                      </a:lnTo>
                      <a:lnTo>
                        <a:pt x="11" y="52"/>
                      </a:lnTo>
                      <a:lnTo>
                        <a:pt x="0" y="69"/>
                      </a:lnTo>
                    </a:path>
                  </a:pathLst>
                </a:custGeom>
                <a:solidFill>
                  <a:schemeClr val="bg2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8" name="Freeform 15"/>
                <p:cNvSpPr>
                  <a:spLocks/>
                </p:cNvSpPr>
                <p:nvPr/>
              </p:nvSpPr>
              <p:spPr bwMode="auto">
                <a:xfrm>
                  <a:off x="475" y="725"/>
                  <a:ext cx="156" cy="117"/>
                </a:xfrm>
                <a:custGeom>
                  <a:avLst/>
                  <a:gdLst>
                    <a:gd name="T0" fmla="*/ 72 w 156"/>
                    <a:gd name="T1" fmla="*/ 0 h 117"/>
                    <a:gd name="T2" fmla="*/ 21 w 156"/>
                    <a:gd name="T3" fmla="*/ 19 h 117"/>
                    <a:gd name="T4" fmla="*/ 3 w 156"/>
                    <a:gd name="T5" fmla="*/ 45 h 117"/>
                    <a:gd name="T6" fmla="*/ 0 w 156"/>
                    <a:gd name="T7" fmla="*/ 70 h 117"/>
                    <a:gd name="T8" fmla="*/ 0 w 156"/>
                    <a:gd name="T9" fmla="*/ 83 h 117"/>
                    <a:gd name="T10" fmla="*/ 9 w 156"/>
                    <a:gd name="T11" fmla="*/ 99 h 117"/>
                    <a:gd name="T12" fmla="*/ 29 w 156"/>
                    <a:gd name="T13" fmla="*/ 107 h 117"/>
                    <a:gd name="T14" fmla="*/ 50 w 156"/>
                    <a:gd name="T15" fmla="*/ 113 h 117"/>
                    <a:gd name="T16" fmla="*/ 69 w 156"/>
                    <a:gd name="T17" fmla="*/ 116 h 117"/>
                    <a:gd name="T18" fmla="*/ 86 w 156"/>
                    <a:gd name="T19" fmla="*/ 116 h 117"/>
                    <a:gd name="T20" fmla="*/ 114 w 156"/>
                    <a:gd name="T21" fmla="*/ 111 h 117"/>
                    <a:gd name="T22" fmla="*/ 134 w 156"/>
                    <a:gd name="T23" fmla="*/ 106 h 117"/>
                    <a:gd name="T24" fmla="*/ 146 w 156"/>
                    <a:gd name="T25" fmla="*/ 98 h 117"/>
                    <a:gd name="T26" fmla="*/ 153 w 156"/>
                    <a:gd name="T27" fmla="*/ 89 h 117"/>
                    <a:gd name="T28" fmla="*/ 155 w 156"/>
                    <a:gd name="T29" fmla="*/ 78 h 117"/>
                    <a:gd name="T30" fmla="*/ 153 w 156"/>
                    <a:gd name="T31" fmla="*/ 60 h 117"/>
                    <a:gd name="T32" fmla="*/ 146 w 156"/>
                    <a:gd name="T33" fmla="*/ 11 h 117"/>
                    <a:gd name="T34" fmla="*/ 72 w 156"/>
                    <a:gd name="T35" fmla="*/ 0 h 11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56" h="117">
                      <a:moveTo>
                        <a:pt x="72" y="0"/>
                      </a:moveTo>
                      <a:lnTo>
                        <a:pt x="21" y="19"/>
                      </a:lnTo>
                      <a:lnTo>
                        <a:pt x="3" y="45"/>
                      </a:lnTo>
                      <a:lnTo>
                        <a:pt x="0" y="70"/>
                      </a:lnTo>
                      <a:lnTo>
                        <a:pt x="0" y="83"/>
                      </a:lnTo>
                      <a:lnTo>
                        <a:pt x="9" y="99"/>
                      </a:lnTo>
                      <a:lnTo>
                        <a:pt x="29" y="107"/>
                      </a:lnTo>
                      <a:lnTo>
                        <a:pt x="50" y="113"/>
                      </a:lnTo>
                      <a:lnTo>
                        <a:pt x="69" y="116"/>
                      </a:lnTo>
                      <a:lnTo>
                        <a:pt x="86" y="116"/>
                      </a:lnTo>
                      <a:lnTo>
                        <a:pt x="114" y="111"/>
                      </a:lnTo>
                      <a:lnTo>
                        <a:pt x="134" y="106"/>
                      </a:lnTo>
                      <a:lnTo>
                        <a:pt x="146" y="98"/>
                      </a:lnTo>
                      <a:lnTo>
                        <a:pt x="153" y="89"/>
                      </a:lnTo>
                      <a:lnTo>
                        <a:pt x="155" y="78"/>
                      </a:lnTo>
                      <a:lnTo>
                        <a:pt x="153" y="60"/>
                      </a:lnTo>
                      <a:lnTo>
                        <a:pt x="146" y="11"/>
                      </a:lnTo>
                      <a:lnTo>
                        <a:pt x="72" y="0"/>
                      </a:lnTo>
                    </a:path>
                  </a:pathLst>
                </a:custGeom>
                <a:solidFill>
                  <a:schemeClr val="bg2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9" name="Freeform 16"/>
                <p:cNvSpPr>
                  <a:spLocks/>
                </p:cNvSpPr>
                <p:nvPr/>
              </p:nvSpPr>
              <p:spPr bwMode="auto">
                <a:xfrm>
                  <a:off x="547" y="738"/>
                  <a:ext cx="88" cy="75"/>
                </a:xfrm>
                <a:custGeom>
                  <a:avLst/>
                  <a:gdLst>
                    <a:gd name="T0" fmla="*/ 87 w 88"/>
                    <a:gd name="T1" fmla="*/ 68 h 75"/>
                    <a:gd name="T2" fmla="*/ 76 w 88"/>
                    <a:gd name="T3" fmla="*/ 0 h 75"/>
                    <a:gd name="T4" fmla="*/ 33 w 88"/>
                    <a:gd name="T5" fmla="*/ 5 h 75"/>
                    <a:gd name="T6" fmla="*/ 0 w 88"/>
                    <a:gd name="T7" fmla="*/ 9 h 75"/>
                    <a:gd name="T8" fmla="*/ 9 w 88"/>
                    <a:gd name="T9" fmla="*/ 74 h 75"/>
                    <a:gd name="T10" fmla="*/ 12 w 88"/>
                    <a:gd name="T11" fmla="*/ 58 h 75"/>
                    <a:gd name="T12" fmla="*/ 22 w 88"/>
                    <a:gd name="T13" fmla="*/ 47 h 75"/>
                    <a:gd name="T14" fmla="*/ 40 w 88"/>
                    <a:gd name="T15" fmla="*/ 44 h 75"/>
                    <a:gd name="T16" fmla="*/ 60 w 88"/>
                    <a:gd name="T17" fmla="*/ 45 h 75"/>
                    <a:gd name="T18" fmla="*/ 76 w 88"/>
                    <a:gd name="T19" fmla="*/ 52 h 75"/>
                    <a:gd name="T20" fmla="*/ 87 w 88"/>
                    <a:gd name="T21" fmla="*/ 68 h 7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8" h="75">
                      <a:moveTo>
                        <a:pt x="87" y="68"/>
                      </a:moveTo>
                      <a:lnTo>
                        <a:pt x="76" y="0"/>
                      </a:lnTo>
                      <a:lnTo>
                        <a:pt x="33" y="5"/>
                      </a:lnTo>
                      <a:lnTo>
                        <a:pt x="0" y="9"/>
                      </a:lnTo>
                      <a:lnTo>
                        <a:pt x="9" y="74"/>
                      </a:lnTo>
                      <a:lnTo>
                        <a:pt x="12" y="58"/>
                      </a:lnTo>
                      <a:lnTo>
                        <a:pt x="22" y="47"/>
                      </a:lnTo>
                      <a:lnTo>
                        <a:pt x="40" y="44"/>
                      </a:lnTo>
                      <a:lnTo>
                        <a:pt x="60" y="45"/>
                      </a:lnTo>
                      <a:lnTo>
                        <a:pt x="76" y="52"/>
                      </a:lnTo>
                      <a:lnTo>
                        <a:pt x="87" y="68"/>
                      </a:lnTo>
                    </a:path>
                  </a:pathLst>
                </a:custGeom>
                <a:solidFill>
                  <a:schemeClr val="bg2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0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2020" y="309"/>
                  <a:ext cx="192" cy="87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Freeform 18"/>
                <p:cNvSpPr>
                  <a:spLocks/>
                </p:cNvSpPr>
                <p:nvPr/>
              </p:nvSpPr>
              <p:spPr bwMode="auto">
                <a:xfrm>
                  <a:off x="1408" y="22"/>
                  <a:ext cx="2967" cy="457"/>
                </a:xfrm>
                <a:custGeom>
                  <a:avLst/>
                  <a:gdLst>
                    <a:gd name="T0" fmla="*/ 0 w 2967"/>
                    <a:gd name="T1" fmla="*/ 122 h 457"/>
                    <a:gd name="T2" fmla="*/ 207 w 2967"/>
                    <a:gd name="T3" fmla="*/ 78 h 457"/>
                    <a:gd name="T4" fmla="*/ 442 w 2967"/>
                    <a:gd name="T5" fmla="*/ 48 h 457"/>
                    <a:gd name="T6" fmla="*/ 640 w 2967"/>
                    <a:gd name="T7" fmla="*/ 32 h 457"/>
                    <a:gd name="T8" fmla="*/ 897 w 2967"/>
                    <a:gd name="T9" fmla="*/ 16 h 457"/>
                    <a:gd name="T10" fmla="*/ 1215 w 2967"/>
                    <a:gd name="T11" fmla="*/ 2 h 457"/>
                    <a:gd name="T12" fmla="*/ 1392 w 2967"/>
                    <a:gd name="T13" fmla="*/ 0 h 457"/>
                    <a:gd name="T14" fmla="*/ 1710 w 2967"/>
                    <a:gd name="T15" fmla="*/ 0 h 457"/>
                    <a:gd name="T16" fmla="*/ 1997 w 2967"/>
                    <a:gd name="T17" fmla="*/ 10 h 457"/>
                    <a:gd name="T18" fmla="*/ 2258 w 2967"/>
                    <a:gd name="T19" fmla="*/ 21 h 457"/>
                    <a:gd name="T20" fmla="*/ 2493 w 2967"/>
                    <a:gd name="T21" fmla="*/ 38 h 457"/>
                    <a:gd name="T22" fmla="*/ 2674 w 2967"/>
                    <a:gd name="T23" fmla="*/ 54 h 457"/>
                    <a:gd name="T24" fmla="*/ 2828 w 2967"/>
                    <a:gd name="T25" fmla="*/ 73 h 457"/>
                    <a:gd name="T26" fmla="*/ 2966 w 2967"/>
                    <a:gd name="T27" fmla="*/ 92 h 457"/>
                    <a:gd name="T28" fmla="*/ 2966 w 2967"/>
                    <a:gd name="T29" fmla="*/ 456 h 457"/>
                    <a:gd name="T30" fmla="*/ 2833 w 2967"/>
                    <a:gd name="T31" fmla="*/ 434 h 457"/>
                    <a:gd name="T32" fmla="*/ 2563 w 2967"/>
                    <a:gd name="T33" fmla="*/ 399 h 457"/>
                    <a:gd name="T34" fmla="*/ 2382 w 2967"/>
                    <a:gd name="T35" fmla="*/ 382 h 457"/>
                    <a:gd name="T36" fmla="*/ 2134 w 2967"/>
                    <a:gd name="T37" fmla="*/ 366 h 457"/>
                    <a:gd name="T38" fmla="*/ 1944 w 2967"/>
                    <a:gd name="T39" fmla="*/ 358 h 457"/>
                    <a:gd name="T40" fmla="*/ 1746 w 2967"/>
                    <a:gd name="T41" fmla="*/ 350 h 457"/>
                    <a:gd name="T42" fmla="*/ 1529 w 2967"/>
                    <a:gd name="T43" fmla="*/ 350 h 457"/>
                    <a:gd name="T44" fmla="*/ 1295 w 2967"/>
                    <a:gd name="T45" fmla="*/ 350 h 457"/>
                    <a:gd name="T46" fmla="*/ 1047 w 2967"/>
                    <a:gd name="T47" fmla="*/ 355 h 457"/>
                    <a:gd name="T48" fmla="*/ 853 w 2967"/>
                    <a:gd name="T49" fmla="*/ 363 h 457"/>
                    <a:gd name="T50" fmla="*/ 654 w 2967"/>
                    <a:gd name="T51" fmla="*/ 374 h 457"/>
                    <a:gd name="T52" fmla="*/ 468 w 2967"/>
                    <a:gd name="T53" fmla="*/ 388 h 457"/>
                    <a:gd name="T54" fmla="*/ 296 w 2967"/>
                    <a:gd name="T55" fmla="*/ 404 h 457"/>
                    <a:gd name="T56" fmla="*/ 150 w 2967"/>
                    <a:gd name="T57" fmla="*/ 423 h 457"/>
                    <a:gd name="T58" fmla="*/ 13 w 2967"/>
                    <a:gd name="T59" fmla="*/ 445 h 457"/>
                    <a:gd name="T60" fmla="*/ 0 w 2967"/>
                    <a:gd name="T61" fmla="*/ 122 h 457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2967" h="457">
                      <a:moveTo>
                        <a:pt x="0" y="122"/>
                      </a:moveTo>
                      <a:lnTo>
                        <a:pt x="207" y="78"/>
                      </a:lnTo>
                      <a:lnTo>
                        <a:pt x="442" y="48"/>
                      </a:lnTo>
                      <a:lnTo>
                        <a:pt x="640" y="32"/>
                      </a:lnTo>
                      <a:lnTo>
                        <a:pt x="897" y="16"/>
                      </a:lnTo>
                      <a:lnTo>
                        <a:pt x="1215" y="2"/>
                      </a:lnTo>
                      <a:lnTo>
                        <a:pt x="1392" y="0"/>
                      </a:lnTo>
                      <a:lnTo>
                        <a:pt x="1710" y="0"/>
                      </a:lnTo>
                      <a:lnTo>
                        <a:pt x="1997" y="10"/>
                      </a:lnTo>
                      <a:lnTo>
                        <a:pt x="2258" y="21"/>
                      </a:lnTo>
                      <a:lnTo>
                        <a:pt x="2493" y="38"/>
                      </a:lnTo>
                      <a:lnTo>
                        <a:pt x="2674" y="54"/>
                      </a:lnTo>
                      <a:lnTo>
                        <a:pt x="2828" y="73"/>
                      </a:lnTo>
                      <a:lnTo>
                        <a:pt x="2966" y="92"/>
                      </a:lnTo>
                      <a:lnTo>
                        <a:pt x="2966" y="456"/>
                      </a:lnTo>
                      <a:lnTo>
                        <a:pt x="2833" y="434"/>
                      </a:lnTo>
                      <a:lnTo>
                        <a:pt x="2563" y="399"/>
                      </a:lnTo>
                      <a:lnTo>
                        <a:pt x="2382" y="382"/>
                      </a:lnTo>
                      <a:lnTo>
                        <a:pt x="2134" y="366"/>
                      </a:lnTo>
                      <a:lnTo>
                        <a:pt x="1944" y="358"/>
                      </a:lnTo>
                      <a:lnTo>
                        <a:pt x="1746" y="350"/>
                      </a:lnTo>
                      <a:lnTo>
                        <a:pt x="1529" y="350"/>
                      </a:lnTo>
                      <a:lnTo>
                        <a:pt x="1295" y="350"/>
                      </a:lnTo>
                      <a:lnTo>
                        <a:pt x="1047" y="355"/>
                      </a:lnTo>
                      <a:lnTo>
                        <a:pt x="853" y="363"/>
                      </a:lnTo>
                      <a:lnTo>
                        <a:pt x="654" y="374"/>
                      </a:lnTo>
                      <a:lnTo>
                        <a:pt x="468" y="388"/>
                      </a:lnTo>
                      <a:lnTo>
                        <a:pt x="296" y="404"/>
                      </a:lnTo>
                      <a:lnTo>
                        <a:pt x="150" y="423"/>
                      </a:lnTo>
                      <a:lnTo>
                        <a:pt x="13" y="445"/>
                      </a:lnTo>
                      <a:lnTo>
                        <a:pt x="0" y="122"/>
                      </a:lnTo>
                    </a:path>
                  </a:pathLst>
                </a:custGeom>
                <a:solidFill>
                  <a:schemeClr val="bg2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2" name="Freeform 19"/>
                <p:cNvSpPr>
                  <a:spLocks/>
                </p:cNvSpPr>
                <p:nvPr/>
              </p:nvSpPr>
              <p:spPr bwMode="auto">
                <a:xfrm>
                  <a:off x="607" y="118"/>
                  <a:ext cx="823" cy="431"/>
                </a:xfrm>
                <a:custGeom>
                  <a:avLst/>
                  <a:gdLst>
                    <a:gd name="T0" fmla="*/ 815 w 823"/>
                    <a:gd name="T1" fmla="*/ 27 h 431"/>
                    <a:gd name="T2" fmla="*/ 822 w 823"/>
                    <a:gd name="T3" fmla="*/ 350 h 431"/>
                    <a:gd name="T4" fmla="*/ 746 w 823"/>
                    <a:gd name="T5" fmla="*/ 382 h 431"/>
                    <a:gd name="T6" fmla="*/ 676 w 823"/>
                    <a:gd name="T7" fmla="*/ 404 h 431"/>
                    <a:gd name="T8" fmla="*/ 619 w 823"/>
                    <a:gd name="T9" fmla="*/ 415 h 431"/>
                    <a:gd name="T10" fmla="*/ 571 w 823"/>
                    <a:gd name="T11" fmla="*/ 421 h 431"/>
                    <a:gd name="T12" fmla="*/ 517 w 823"/>
                    <a:gd name="T13" fmla="*/ 427 h 431"/>
                    <a:gd name="T14" fmla="*/ 427 w 823"/>
                    <a:gd name="T15" fmla="*/ 430 h 431"/>
                    <a:gd name="T16" fmla="*/ 344 w 823"/>
                    <a:gd name="T17" fmla="*/ 423 h 431"/>
                    <a:gd name="T18" fmla="*/ 259 w 823"/>
                    <a:gd name="T19" fmla="*/ 410 h 431"/>
                    <a:gd name="T20" fmla="*/ 177 w 823"/>
                    <a:gd name="T21" fmla="*/ 388 h 431"/>
                    <a:gd name="T22" fmla="*/ 105 w 823"/>
                    <a:gd name="T23" fmla="*/ 358 h 431"/>
                    <a:gd name="T24" fmla="*/ 41 w 823"/>
                    <a:gd name="T25" fmla="*/ 325 h 431"/>
                    <a:gd name="T26" fmla="*/ 0 w 823"/>
                    <a:gd name="T27" fmla="*/ 294 h 431"/>
                    <a:gd name="T28" fmla="*/ 0 w 823"/>
                    <a:gd name="T29" fmla="*/ 0 h 431"/>
                    <a:gd name="T30" fmla="*/ 46 w 823"/>
                    <a:gd name="T31" fmla="*/ 25 h 431"/>
                    <a:gd name="T32" fmla="*/ 105 w 823"/>
                    <a:gd name="T33" fmla="*/ 47 h 431"/>
                    <a:gd name="T34" fmla="*/ 175 w 823"/>
                    <a:gd name="T35" fmla="*/ 66 h 431"/>
                    <a:gd name="T36" fmla="*/ 244 w 823"/>
                    <a:gd name="T37" fmla="*/ 81 h 431"/>
                    <a:gd name="T38" fmla="*/ 314 w 823"/>
                    <a:gd name="T39" fmla="*/ 89 h 431"/>
                    <a:gd name="T40" fmla="*/ 361 w 823"/>
                    <a:gd name="T41" fmla="*/ 93 h 431"/>
                    <a:gd name="T42" fmla="*/ 401 w 823"/>
                    <a:gd name="T43" fmla="*/ 95 h 431"/>
                    <a:gd name="T44" fmla="*/ 471 w 823"/>
                    <a:gd name="T45" fmla="*/ 95 h 431"/>
                    <a:gd name="T46" fmla="*/ 515 w 823"/>
                    <a:gd name="T47" fmla="*/ 92 h 431"/>
                    <a:gd name="T48" fmla="*/ 555 w 823"/>
                    <a:gd name="T49" fmla="*/ 87 h 431"/>
                    <a:gd name="T50" fmla="*/ 600 w 823"/>
                    <a:gd name="T51" fmla="*/ 84 h 431"/>
                    <a:gd name="T52" fmla="*/ 640 w 823"/>
                    <a:gd name="T53" fmla="*/ 76 h 431"/>
                    <a:gd name="T54" fmla="*/ 689 w 823"/>
                    <a:gd name="T55" fmla="*/ 67 h 431"/>
                    <a:gd name="T56" fmla="*/ 733 w 823"/>
                    <a:gd name="T57" fmla="*/ 55 h 431"/>
                    <a:gd name="T58" fmla="*/ 777 w 823"/>
                    <a:gd name="T59" fmla="*/ 41 h 431"/>
                    <a:gd name="T60" fmla="*/ 815 w 823"/>
                    <a:gd name="T61" fmla="*/ 27 h 431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823" h="431">
                      <a:moveTo>
                        <a:pt x="815" y="27"/>
                      </a:moveTo>
                      <a:lnTo>
                        <a:pt x="822" y="350"/>
                      </a:lnTo>
                      <a:lnTo>
                        <a:pt x="746" y="382"/>
                      </a:lnTo>
                      <a:lnTo>
                        <a:pt x="676" y="404"/>
                      </a:lnTo>
                      <a:lnTo>
                        <a:pt x="619" y="415"/>
                      </a:lnTo>
                      <a:lnTo>
                        <a:pt x="571" y="421"/>
                      </a:lnTo>
                      <a:lnTo>
                        <a:pt x="517" y="427"/>
                      </a:lnTo>
                      <a:lnTo>
                        <a:pt x="427" y="430"/>
                      </a:lnTo>
                      <a:lnTo>
                        <a:pt x="344" y="423"/>
                      </a:lnTo>
                      <a:lnTo>
                        <a:pt x="259" y="410"/>
                      </a:lnTo>
                      <a:lnTo>
                        <a:pt x="177" y="388"/>
                      </a:lnTo>
                      <a:lnTo>
                        <a:pt x="105" y="358"/>
                      </a:lnTo>
                      <a:lnTo>
                        <a:pt x="41" y="325"/>
                      </a:lnTo>
                      <a:lnTo>
                        <a:pt x="0" y="294"/>
                      </a:lnTo>
                      <a:lnTo>
                        <a:pt x="0" y="0"/>
                      </a:lnTo>
                      <a:lnTo>
                        <a:pt x="46" y="25"/>
                      </a:lnTo>
                      <a:lnTo>
                        <a:pt x="105" y="47"/>
                      </a:lnTo>
                      <a:lnTo>
                        <a:pt x="175" y="66"/>
                      </a:lnTo>
                      <a:lnTo>
                        <a:pt x="244" y="81"/>
                      </a:lnTo>
                      <a:lnTo>
                        <a:pt x="314" y="89"/>
                      </a:lnTo>
                      <a:lnTo>
                        <a:pt x="361" y="93"/>
                      </a:lnTo>
                      <a:lnTo>
                        <a:pt x="401" y="95"/>
                      </a:lnTo>
                      <a:lnTo>
                        <a:pt x="471" y="95"/>
                      </a:lnTo>
                      <a:lnTo>
                        <a:pt x="515" y="92"/>
                      </a:lnTo>
                      <a:lnTo>
                        <a:pt x="555" y="87"/>
                      </a:lnTo>
                      <a:lnTo>
                        <a:pt x="600" y="84"/>
                      </a:lnTo>
                      <a:lnTo>
                        <a:pt x="640" y="76"/>
                      </a:lnTo>
                      <a:lnTo>
                        <a:pt x="689" y="67"/>
                      </a:lnTo>
                      <a:lnTo>
                        <a:pt x="733" y="55"/>
                      </a:lnTo>
                      <a:lnTo>
                        <a:pt x="777" y="41"/>
                      </a:lnTo>
                      <a:lnTo>
                        <a:pt x="815" y="27"/>
                      </a:lnTo>
                    </a:path>
                  </a:pathLst>
                </a:custGeom>
                <a:solidFill>
                  <a:schemeClr val="bg2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3" name="Freeform 20"/>
                <p:cNvSpPr>
                  <a:spLocks/>
                </p:cNvSpPr>
                <p:nvPr/>
              </p:nvSpPr>
              <p:spPr bwMode="auto">
                <a:xfrm>
                  <a:off x="154" y="533"/>
                  <a:ext cx="551" cy="339"/>
                </a:xfrm>
                <a:custGeom>
                  <a:avLst/>
                  <a:gdLst>
                    <a:gd name="T0" fmla="*/ 16 w 551"/>
                    <a:gd name="T1" fmla="*/ 53 h 339"/>
                    <a:gd name="T2" fmla="*/ 0 w 551"/>
                    <a:gd name="T3" fmla="*/ 122 h 339"/>
                    <a:gd name="T4" fmla="*/ 10 w 551"/>
                    <a:gd name="T5" fmla="*/ 146 h 339"/>
                    <a:gd name="T6" fmla="*/ 33 w 551"/>
                    <a:gd name="T7" fmla="*/ 183 h 339"/>
                    <a:gd name="T8" fmla="*/ 57 w 551"/>
                    <a:gd name="T9" fmla="*/ 216 h 339"/>
                    <a:gd name="T10" fmla="*/ 85 w 551"/>
                    <a:gd name="T11" fmla="*/ 244 h 339"/>
                    <a:gd name="T12" fmla="*/ 120 w 551"/>
                    <a:gd name="T13" fmla="*/ 271 h 339"/>
                    <a:gd name="T14" fmla="*/ 153 w 551"/>
                    <a:gd name="T15" fmla="*/ 290 h 339"/>
                    <a:gd name="T16" fmla="*/ 189 w 551"/>
                    <a:gd name="T17" fmla="*/ 308 h 339"/>
                    <a:gd name="T18" fmla="*/ 235 w 551"/>
                    <a:gd name="T19" fmla="*/ 324 h 339"/>
                    <a:gd name="T20" fmla="*/ 270 w 551"/>
                    <a:gd name="T21" fmla="*/ 332 h 339"/>
                    <a:gd name="T22" fmla="*/ 312 w 551"/>
                    <a:gd name="T23" fmla="*/ 338 h 339"/>
                    <a:gd name="T24" fmla="*/ 351 w 551"/>
                    <a:gd name="T25" fmla="*/ 338 h 339"/>
                    <a:gd name="T26" fmla="*/ 393 w 551"/>
                    <a:gd name="T27" fmla="*/ 333 h 339"/>
                    <a:gd name="T28" fmla="*/ 436 w 551"/>
                    <a:gd name="T29" fmla="*/ 321 h 339"/>
                    <a:gd name="T30" fmla="*/ 475 w 551"/>
                    <a:gd name="T31" fmla="*/ 302 h 339"/>
                    <a:gd name="T32" fmla="*/ 498 w 551"/>
                    <a:gd name="T33" fmla="*/ 286 h 339"/>
                    <a:gd name="T34" fmla="*/ 526 w 551"/>
                    <a:gd name="T35" fmla="*/ 262 h 339"/>
                    <a:gd name="T36" fmla="*/ 541 w 551"/>
                    <a:gd name="T37" fmla="*/ 243 h 339"/>
                    <a:gd name="T38" fmla="*/ 550 w 551"/>
                    <a:gd name="T39" fmla="*/ 226 h 339"/>
                    <a:gd name="T40" fmla="*/ 550 w 551"/>
                    <a:gd name="T41" fmla="*/ 208 h 339"/>
                    <a:gd name="T42" fmla="*/ 544 w 551"/>
                    <a:gd name="T43" fmla="*/ 187 h 339"/>
                    <a:gd name="T44" fmla="*/ 532 w 551"/>
                    <a:gd name="T45" fmla="*/ 170 h 339"/>
                    <a:gd name="T46" fmla="*/ 523 w 551"/>
                    <a:gd name="T47" fmla="*/ 135 h 339"/>
                    <a:gd name="T48" fmla="*/ 519 w 551"/>
                    <a:gd name="T49" fmla="*/ 116 h 339"/>
                    <a:gd name="T50" fmla="*/ 267 w 551"/>
                    <a:gd name="T51" fmla="*/ 132 h 339"/>
                    <a:gd name="T52" fmla="*/ 234 w 551"/>
                    <a:gd name="T53" fmla="*/ 126 h 339"/>
                    <a:gd name="T54" fmla="*/ 193 w 551"/>
                    <a:gd name="T55" fmla="*/ 113 h 339"/>
                    <a:gd name="T56" fmla="*/ 162 w 551"/>
                    <a:gd name="T57" fmla="*/ 97 h 339"/>
                    <a:gd name="T58" fmla="*/ 129 w 551"/>
                    <a:gd name="T59" fmla="*/ 77 h 339"/>
                    <a:gd name="T60" fmla="*/ 97 w 551"/>
                    <a:gd name="T61" fmla="*/ 48 h 339"/>
                    <a:gd name="T62" fmla="*/ 78 w 551"/>
                    <a:gd name="T63" fmla="*/ 24 h 339"/>
                    <a:gd name="T64" fmla="*/ 60 w 551"/>
                    <a:gd name="T65" fmla="*/ 0 h 339"/>
                    <a:gd name="T66" fmla="*/ 16 w 551"/>
                    <a:gd name="T67" fmla="*/ 53 h 339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551" h="339">
                      <a:moveTo>
                        <a:pt x="16" y="53"/>
                      </a:moveTo>
                      <a:lnTo>
                        <a:pt x="0" y="122"/>
                      </a:lnTo>
                      <a:lnTo>
                        <a:pt x="10" y="146"/>
                      </a:lnTo>
                      <a:lnTo>
                        <a:pt x="33" y="183"/>
                      </a:lnTo>
                      <a:lnTo>
                        <a:pt x="57" y="216"/>
                      </a:lnTo>
                      <a:lnTo>
                        <a:pt x="85" y="244"/>
                      </a:lnTo>
                      <a:lnTo>
                        <a:pt x="120" y="271"/>
                      </a:lnTo>
                      <a:lnTo>
                        <a:pt x="153" y="290"/>
                      </a:lnTo>
                      <a:lnTo>
                        <a:pt x="189" y="308"/>
                      </a:lnTo>
                      <a:lnTo>
                        <a:pt x="235" y="324"/>
                      </a:lnTo>
                      <a:lnTo>
                        <a:pt x="270" y="332"/>
                      </a:lnTo>
                      <a:lnTo>
                        <a:pt x="312" y="338"/>
                      </a:lnTo>
                      <a:lnTo>
                        <a:pt x="351" y="338"/>
                      </a:lnTo>
                      <a:lnTo>
                        <a:pt x="393" y="333"/>
                      </a:lnTo>
                      <a:lnTo>
                        <a:pt x="436" y="321"/>
                      </a:lnTo>
                      <a:lnTo>
                        <a:pt x="475" y="302"/>
                      </a:lnTo>
                      <a:lnTo>
                        <a:pt x="498" y="286"/>
                      </a:lnTo>
                      <a:lnTo>
                        <a:pt x="526" y="262"/>
                      </a:lnTo>
                      <a:lnTo>
                        <a:pt x="541" y="243"/>
                      </a:lnTo>
                      <a:lnTo>
                        <a:pt x="550" y="226"/>
                      </a:lnTo>
                      <a:lnTo>
                        <a:pt x="550" y="208"/>
                      </a:lnTo>
                      <a:lnTo>
                        <a:pt x="544" y="187"/>
                      </a:lnTo>
                      <a:lnTo>
                        <a:pt x="532" y="170"/>
                      </a:lnTo>
                      <a:lnTo>
                        <a:pt x="523" y="135"/>
                      </a:lnTo>
                      <a:lnTo>
                        <a:pt x="519" y="116"/>
                      </a:lnTo>
                      <a:lnTo>
                        <a:pt x="267" y="132"/>
                      </a:lnTo>
                      <a:lnTo>
                        <a:pt x="234" y="126"/>
                      </a:lnTo>
                      <a:lnTo>
                        <a:pt x="193" y="113"/>
                      </a:lnTo>
                      <a:lnTo>
                        <a:pt x="162" y="97"/>
                      </a:lnTo>
                      <a:lnTo>
                        <a:pt x="129" y="77"/>
                      </a:lnTo>
                      <a:lnTo>
                        <a:pt x="97" y="48"/>
                      </a:lnTo>
                      <a:lnTo>
                        <a:pt x="78" y="24"/>
                      </a:lnTo>
                      <a:lnTo>
                        <a:pt x="60" y="0"/>
                      </a:lnTo>
                      <a:lnTo>
                        <a:pt x="16" y="53"/>
                      </a:lnTo>
                    </a:path>
                  </a:pathLst>
                </a:custGeom>
                <a:solidFill>
                  <a:schemeClr val="bg2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4" name="Freeform 21"/>
                <p:cNvSpPr>
                  <a:spLocks/>
                </p:cNvSpPr>
                <p:nvPr/>
              </p:nvSpPr>
              <p:spPr bwMode="auto">
                <a:xfrm>
                  <a:off x="134" y="119"/>
                  <a:ext cx="475" cy="552"/>
                </a:xfrm>
                <a:custGeom>
                  <a:avLst/>
                  <a:gdLst>
                    <a:gd name="T0" fmla="*/ 474 w 475"/>
                    <a:gd name="T1" fmla="*/ 0 h 552"/>
                    <a:gd name="T2" fmla="*/ 474 w 475"/>
                    <a:gd name="T3" fmla="*/ 294 h 552"/>
                    <a:gd name="T4" fmla="*/ 446 w 475"/>
                    <a:gd name="T5" fmla="*/ 291 h 552"/>
                    <a:gd name="T6" fmla="*/ 411 w 475"/>
                    <a:gd name="T7" fmla="*/ 293 h 552"/>
                    <a:gd name="T8" fmla="*/ 353 w 475"/>
                    <a:gd name="T9" fmla="*/ 299 h 552"/>
                    <a:gd name="T10" fmla="*/ 296 w 475"/>
                    <a:gd name="T11" fmla="*/ 310 h 552"/>
                    <a:gd name="T12" fmla="*/ 243 w 475"/>
                    <a:gd name="T13" fmla="*/ 323 h 552"/>
                    <a:gd name="T14" fmla="*/ 200 w 475"/>
                    <a:gd name="T15" fmla="*/ 339 h 552"/>
                    <a:gd name="T16" fmla="*/ 149 w 475"/>
                    <a:gd name="T17" fmla="*/ 364 h 552"/>
                    <a:gd name="T18" fmla="*/ 110 w 475"/>
                    <a:gd name="T19" fmla="*/ 390 h 552"/>
                    <a:gd name="T20" fmla="*/ 81 w 475"/>
                    <a:gd name="T21" fmla="*/ 415 h 552"/>
                    <a:gd name="T22" fmla="*/ 60 w 475"/>
                    <a:gd name="T23" fmla="*/ 439 h 552"/>
                    <a:gd name="T24" fmla="*/ 47 w 475"/>
                    <a:gd name="T25" fmla="*/ 461 h 552"/>
                    <a:gd name="T26" fmla="*/ 35 w 475"/>
                    <a:gd name="T27" fmla="*/ 488 h 552"/>
                    <a:gd name="T28" fmla="*/ 30 w 475"/>
                    <a:gd name="T29" fmla="*/ 513 h 552"/>
                    <a:gd name="T30" fmla="*/ 23 w 475"/>
                    <a:gd name="T31" fmla="*/ 551 h 552"/>
                    <a:gd name="T32" fmla="*/ 17 w 475"/>
                    <a:gd name="T33" fmla="*/ 518 h 552"/>
                    <a:gd name="T34" fmla="*/ 8 w 475"/>
                    <a:gd name="T35" fmla="*/ 481 h 552"/>
                    <a:gd name="T36" fmla="*/ 5 w 475"/>
                    <a:gd name="T37" fmla="*/ 453 h 552"/>
                    <a:gd name="T38" fmla="*/ 0 w 475"/>
                    <a:gd name="T39" fmla="*/ 420 h 552"/>
                    <a:gd name="T40" fmla="*/ 2 w 475"/>
                    <a:gd name="T41" fmla="*/ 393 h 552"/>
                    <a:gd name="T42" fmla="*/ 8 w 475"/>
                    <a:gd name="T43" fmla="*/ 361 h 552"/>
                    <a:gd name="T44" fmla="*/ 15 w 475"/>
                    <a:gd name="T45" fmla="*/ 317 h 552"/>
                    <a:gd name="T46" fmla="*/ 30 w 475"/>
                    <a:gd name="T47" fmla="*/ 279 h 552"/>
                    <a:gd name="T48" fmla="*/ 50 w 475"/>
                    <a:gd name="T49" fmla="*/ 238 h 552"/>
                    <a:gd name="T50" fmla="*/ 75 w 475"/>
                    <a:gd name="T51" fmla="*/ 196 h 552"/>
                    <a:gd name="T52" fmla="*/ 111 w 475"/>
                    <a:gd name="T53" fmla="*/ 152 h 552"/>
                    <a:gd name="T54" fmla="*/ 152 w 475"/>
                    <a:gd name="T55" fmla="*/ 116 h 552"/>
                    <a:gd name="T56" fmla="*/ 188 w 475"/>
                    <a:gd name="T57" fmla="*/ 87 h 552"/>
                    <a:gd name="T58" fmla="*/ 233 w 475"/>
                    <a:gd name="T59" fmla="*/ 60 h 552"/>
                    <a:gd name="T60" fmla="*/ 279 w 475"/>
                    <a:gd name="T61" fmla="*/ 40 h 552"/>
                    <a:gd name="T62" fmla="*/ 333 w 475"/>
                    <a:gd name="T63" fmla="*/ 21 h 552"/>
                    <a:gd name="T64" fmla="*/ 380 w 475"/>
                    <a:gd name="T65" fmla="*/ 10 h 552"/>
                    <a:gd name="T66" fmla="*/ 435 w 475"/>
                    <a:gd name="T67" fmla="*/ 3 h 552"/>
                    <a:gd name="T68" fmla="*/ 474 w 475"/>
                    <a:gd name="T69" fmla="*/ 0 h 552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475" h="552">
                      <a:moveTo>
                        <a:pt x="474" y="0"/>
                      </a:moveTo>
                      <a:lnTo>
                        <a:pt x="474" y="294"/>
                      </a:lnTo>
                      <a:lnTo>
                        <a:pt x="446" y="291"/>
                      </a:lnTo>
                      <a:lnTo>
                        <a:pt x="411" y="293"/>
                      </a:lnTo>
                      <a:lnTo>
                        <a:pt x="353" y="299"/>
                      </a:lnTo>
                      <a:lnTo>
                        <a:pt x="296" y="310"/>
                      </a:lnTo>
                      <a:lnTo>
                        <a:pt x="243" y="323"/>
                      </a:lnTo>
                      <a:lnTo>
                        <a:pt x="200" y="339"/>
                      </a:lnTo>
                      <a:lnTo>
                        <a:pt x="149" y="364"/>
                      </a:lnTo>
                      <a:lnTo>
                        <a:pt x="110" y="390"/>
                      </a:lnTo>
                      <a:lnTo>
                        <a:pt x="81" y="415"/>
                      </a:lnTo>
                      <a:lnTo>
                        <a:pt x="60" y="439"/>
                      </a:lnTo>
                      <a:lnTo>
                        <a:pt x="47" y="461"/>
                      </a:lnTo>
                      <a:lnTo>
                        <a:pt x="35" y="488"/>
                      </a:lnTo>
                      <a:lnTo>
                        <a:pt x="30" y="513"/>
                      </a:lnTo>
                      <a:lnTo>
                        <a:pt x="23" y="551"/>
                      </a:lnTo>
                      <a:lnTo>
                        <a:pt x="17" y="518"/>
                      </a:lnTo>
                      <a:lnTo>
                        <a:pt x="8" y="481"/>
                      </a:lnTo>
                      <a:lnTo>
                        <a:pt x="5" y="453"/>
                      </a:lnTo>
                      <a:lnTo>
                        <a:pt x="0" y="420"/>
                      </a:lnTo>
                      <a:lnTo>
                        <a:pt x="2" y="393"/>
                      </a:lnTo>
                      <a:lnTo>
                        <a:pt x="8" y="361"/>
                      </a:lnTo>
                      <a:lnTo>
                        <a:pt x="15" y="317"/>
                      </a:lnTo>
                      <a:lnTo>
                        <a:pt x="30" y="279"/>
                      </a:lnTo>
                      <a:lnTo>
                        <a:pt x="50" y="238"/>
                      </a:lnTo>
                      <a:lnTo>
                        <a:pt x="75" y="196"/>
                      </a:lnTo>
                      <a:lnTo>
                        <a:pt x="111" y="152"/>
                      </a:lnTo>
                      <a:lnTo>
                        <a:pt x="152" y="116"/>
                      </a:lnTo>
                      <a:lnTo>
                        <a:pt x="188" y="87"/>
                      </a:lnTo>
                      <a:lnTo>
                        <a:pt x="233" y="60"/>
                      </a:lnTo>
                      <a:lnTo>
                        <a:pt x="279" y="40"/>
                      </a:lnTo>
                      <a:lnTo>
                        <a:pt x="333" y="21"/>
                      </a:lnTo>
                      <a:lnTo>
                        <a:pt x="380" y="10"/>
                      </a:lnTo>
                      <a:lnTo>
                        <a:pt x="435" y="3"/>
                      </a:lnTo>
                      <a:lnTo>
                        <a:pt x="474" y="0"/>
                      </a:lnTo>
                    </a:path>
                  </a:pathLst>
                </a:custGeom>
                <a:solidFill>
                  <a:schemeClr val="bg2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5" name="Freeform 22"/>
                <p:cNvSpPr>
                  <a:spLocks/>
                </p:cNvSpPr>
                <p:nvPr/>
              </p:nvSpPr>
              <p:spPr bwMode="auto">
                <a:xfrm>
                  <a:off x="422" y="687"/>
                  <a:ext cx="156" cy="117"/>
                </a:xfrm>
                <a:custGeom>
                  <a:avLst/>
                  <a:gdLst>
                    <a:gd name="T0" fmla="*/ 72 w 156"/>
                    <a:gd name="T1" fmla="*/ 0 h 117"/>
                    <a:gd name="T2" fmla="*/ 21 w 156"/>
                    <a:gd name="T3" fmla="*/ 19 h 117"/>
                    <a:gd name="T4" fmla="*/ 3 w 156"/>
                    <a:gd name="T5" fmla="*/ 45 h 117"/>
                    <a:gd name="T6" fmla="*/ 0 w 156"/>
                    <a:gd name="T7" fmla="*/ 70 h 117"/>
                    <a:gd name="T8" fmla="*/ 0 w 156"/>
                    <a:gd name="T9" fmla="*/ 83 h 117"/>
                    <a:gd name="T10" fmla="*/ 9 w 156"/>
                    <a:gd name="T11" fmla="*/ 99 h 117"/>
                    <a:gd name="T12" fmla="*/ 29 w 156"/>
                    <a:gd name="T13" fmla="*/ 107 h 117"/>
                    <a:gd name="T14" fmla="*/ 50 w 156"/>
                    <a:gd name="T15" fmla="*/ 113 h 117"/>
                    <a:gd name="T16" fmla="*/ 69 w 156"/>
                    <a:gd name="T17" fmla="*/ 116 h 117"/>
                    <a:gd name="T18" fmla="*/ 86 w 156"/>
                    <a:gd name="T19" fmla="*/ 116 h 117"/>
                    <a:gd name="T20" fmla="*/ 114 w 156"/>
                    <a:gd name="T21" fmla="*/ 111 h 117"/>
                    <a:gd name="T22" fmla="*/ 134 w 156"/>
                    <a:gd name="T23" fmla="*/ 106 h 117"/>
                    <a:gd name="T24" fmla="*/ 146 w 156"/>
                    <a:gd name="T25" fmla="*/ 98 h 117"/>
                    <a:gd name="T26" fmla="*/ 153 w 156"/>
                    <a:gd name="T27" fmla="*/ 89 h 117"/>
                    <a:gd name="T28" fmla="*/ 155 w 156"/>
                    <a:gd name="T29" fmla="*/ 78 h 117"/>
                    <a:gd name="T30" fmla="*/ 153 w 156"/>
                    <a:gd name="T31" fmla="*/ 60 h 117"/>
                    <a:gd name="T32" fmla="*/ 146 w 156"/>
                    <a:gd name="T33" fmla="*/ 11 h 117"/>
                    <a:gd name="T34" fmla="*/ 72 w 156"/>
                    <a:gd name="T35" fmla="*/ 0 h 11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56" h="117">
                      <a:moveTo>
                        <a:pt x="72" y="0"/>
                      </a:moveTo>
                      <a:lnTo>
                        <a:pt x="21" y="19"/>
                      </a:lnTo>
                      <a:lnTo>
                        <a:pt x="3" y="45"/>
                      </a:lnTo>
                      <a:lnTo>
                        <a:pt x="0" y="70"/>
                      </a:lnTo>
                      <a:lnTo>
                        <a:pt x="0" y="83"/>
                      </a:lnTo>
                      <a:lnTo>
                        <a:pt x="9" y="99"/>
                      </a:lnTo>
                      <a:lnTo>
                        <a:pt x="29" y="107"/>
                      </a:lnTo>
                      <a:lnTo>
                        <a:pt x="50" y="113"/>
                      </a:lnTo>
                      <a:lnTo>
                        <a:pt x="69" y="116"/>
                      </a:lnTo>
                      <a:lnTo>
                        <a:pt x="86" y="116"/>
                      </a:lnTo>
                      <a:lnTo>
                        <a:pt x="114" y="111"/>
                      </a:lnTo>
                      <a:lnTo>
                        <a:pt x="134" y="106"/>
                      </a:lnTo>
                      <a:lnTo>
                        <a:pt x="146" y="98"/>
                      </a:lnTo>
                      <a:lnTo>
                        <a:pt x="153" y="89"/>
                      </a:lnTo>
                      <a:lnTo>
                        <a:pt x="155" y="78"/>
                      </a:lnTo>
                      <a:lnTo>
                        <a:pt x="153" y="60"/>
                      </a:lnTo>
                      <a:lnTo>
                        <a:pt x="146" y="11"/>
                      </a:lnTo>
                      <a:lnTo>
                        <a:pt x="72" y="0"/>
                      </a:lnTo>
                    </a:path>
                  </a:pathLst>
                </a:custGeom>
                <a:solidFill>
                  <a:schemeClr val="bg2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6" name="Freeform 23"/>
                <p:cNvSpPr>
                  <a:spLocks/>
                </p:cNvSpPr>
                <p:nvPr/>
              </p:nvSpPr>
              <p:spPr bwMode="auto">
                <a:xfrm>
                  <a:off x="494" y="700"/>
                  <a:ext cx="88" cy="74"/>
                </a:xfrm>
                <a:custGeom>
                  <a:avLst/>
                  <a:gdLst>
                    <a:gd name="T0" fmla="*/ 87 w 88"/>
                    <a:gd name="T1" fmla="*/ 67 h 74"/>
                    <a:gd name="T2" fmla="*/ 76 w 88"/>
                    <a:gd name="T3" fmla="*/ 0 h 74"/>
                    <a:gd name="T4" fmla="*/ 33 w 88"/>
                    <a:gd name="T5" fmla="*/ 5 h 74"/>
                    <a:gd name="T6" fmla="*/ 0 w 88"/>
                    <a:gd name="T7" fmla="*/ 8 h 74"/>
                    <a:gd name="T8" fmla="*/ 9 w 88"/>
                    <a:gd name="T9" fmla="*/ 73 h 74"/>
                    <a:gd name="T10" fmla="*/ 12 w 88"/>
                    <a:gd name="T11" fmla="*/ 57 h 74"/>
                    <a:gd name="T12" fmla="*/ 22 w 88"/>
                    <a:gd name="T13" fmla="*/ 47 h 74"/>
                    <a:gd name="T14" fmla="*/ 40 w 88"/>
                    <a:gd name="T15" fmla="*/ 43 h 74"/>
                    <a:gd name="T16" fmla="*/ 60 w 88"/>
                    <a:gd name="T17" fmla="*/ 44 h 74"/>
                    <a:gd name="T18" fmla="*/ 76 w 88"/>
                    <a:gd name="T19" fmla="*/ 51 h 74"/>
                    <a:gd name="T20" fmla="*/ 87 w 88"/>
                    <a:gd name="T21" fmla="*/ 67 h 7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8" h="74">
                      <a:moveTo>
                        <a:pt x="87" y="67"/>
                      </a:moveTo>
                      <a:lnTo>
                        <a:pt x="76" y="0"/>
                      </a:lnTo>
                      <a:lnTo>
                        <a:pt x="33" y="5"/>
                      </a:lnTo>
                      <a:lnTo>
                        <a:pt x="0" y="8"/>
                      </a:lnTo>
                      <a:lnTo>
                        <a:pt x="9" y="73"/>
                      </a:lnTo>
                      <a:lnTo>
                        <a:pt x="12" y="57"/>
                      </a:lnTo>
                      <a:lnTo>
                        <a:pt x="22" y="47"/>
                      </a:lnTo>
                      <a:lnTo>
                        <a:pt x="40" y="43"/>
                      </a:lnTo>
                      <a:lnTo>
                        <a:pt x="60" y="44"/>
                      </a:lnTo>
                      <a:lnTo>
                        <a:pt x="76" y="51"/>
                      </a:lnTo>
                      <a:lnTo>
                        <a:pt x="87" y="67"/>
                      </a:lnTo>
                    </a:path>
                  </a:pathLst>
                </a:custGeom>
                <a:solidFill>
                  <a:schemeClr val="bg2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7" name="Freeform 24"/>
                <p:cNvSpPr>
                  <a:spLocks/>
                </p:cNvSpPr>
                <p:nvPr/>
              </p:nvSpPr>
              <p:spPr bwMode="auto">
                <a:xfrm>
                  <a:off x="386" y="479"/>
                  <a:ext cx="319" cy="286"/>
                </a:xfrm>
                <a:custGeom>
                  <a:avLst/>
                  <a:gdLst>
                    <a:gd name="T0" fmla="*/ 317 w 319"/>
                    <a:gd name="T1" fmla="*/ 275 h 286"/>
                    <a:gd name="T2" fmla="*/ 315 w 319"/>
                    <a:gd name="T3" fmla="*/ 254 h 286"/>
                    <a:gd name="T4" fmla="*/ 306 w 319"/>
                    <a:gd name="T5" fmla="*/ 235 h 286"/>
                    <a:gd name="T6" fmla="*/ 299 w 319"/>
                    <a:gd name="T7" fmla="*/ 219 h 286"/>
                    <a:gd name="T8" fmla="*/ 294 w 319"/>
                    <a:gd name="T9" fmla="*/ 194 h 286"/>
                    <a:gd name="T10" fmla="*/ 288 w 319"/>
                    <a:gd name="T11" fmla="*/ 161 h 286"/>
                    <a:gd name="T12" fmla="*/ 284 w 319"/>
                    <a:gd name="T13" fmla="*/ 126 h 286"/>
                    <a:gd name="T14" fmla="*/ 281 w 319"/>
                    <a:gd name="T15" fmla="*/ 94 h 286"/>
                    <a:gd name="T16" fmla="*/ 279 w 319"/>
                    <a:gd name="T17" fmla="*/ 67 h 286"/>
                    <a:gd name="T18" fmla="*/ 278 w 319"/>
                    <a:gd name="T19" fmla="*/ 43 h 286"/>
                    <a:gd name="T20" fmla="*/ 270 w 319"/>
                    <a:gd name="T21" fmla="*/ 29 h 286"/>
                    <a:gd name="T22" fmla="*/ 255 w 319"/>
                    <a:gd name="T23" fmla="*/ 16 h 286"/>
                    <a:gd name="T24" fmla="*/ 240 w 319"/>
                    <a:gd name="T25" fmla="*/ 9 h 286"/>
                    <a:gd name="T26" fmla="*/ 216 w 319"/>
                    <a:gd name="T27" fmla="*/ 2 h 286"/>
                    <a:gd name="T28" fmla="*/ 189 w 319"/>
                    <a:gd name="T29" fmla="*/ 0 h 286"/>
                    <a:gd name="T30" fmla="*/ 147 w 319"/>
                    <a:gd name="T31" fmla="*/ 0 h 286"/>
                    <a:gd name="T32" fmla="*/ 110 w 319"/>
                    <a:gd name="T33" fmla="*/ 2 h 286"/>
                    <a:gd name="T34" fmla="*/ 74 w 319"/>
                    <a:gd name="T35" fmla="*/ 9 h 286"/>
                    <a:gd name="T36" fmla="*/ 41 w 319"/>
                    <a:gd name="T37" fmla="*/ 21 h 286"/>
                    <a:gd name="T38" fmla="*/ 20 w 319"/>
                    <a:gd name="T39" fmla="*/ 35 h 286"/>
                    <a:gd name="T40" fmla="*/ 8 w 319"/>
                    <a:gd name="T41" fmla="*/ 47 h 286"/>
                    <a:gd name="T42" fmla="*/ 0 w 319"/>
                    <a:gd name="T43" fmla="*/ 61 h 286"/>
                    <a:gd name="T44" fmla="*/ 2 w 319"/>
                    <a:gd name="T45" fmla="*/ 75 h 286"/>
                    <a:gd name="T46" fmla="*/ 5 w 319"/>
                    <a:gd name="T47" fmla="*/ 89 h 286"/>
                    <a:gd name="T48" fmla="*/ 15 w 319"/>
                    <a:gd name="T49" fmla="*/ 104 h 286"/>
                    <a:gd name="T50" fmla="*/ 23 w 319"/>
                    <a:gd name="T51" fmla="*/ 123 h 286"/>
                    <a:gd name="T52" fmla="*/ 27 w 319"/>
                    <a:gd name="T53" fmla="*/ 149 h 286"/>
                    <a:gd name="T54" fmla="*/ 30 w 319"/>
                    <a:gd name="T55" fmla="*/ 176 h 286"/>
                    <a:gd name="T56" fmla="*/ 35 w 319"/>
                    <a:gd name="T57" fmla="*/ 200 h 286"/>
                    <a:gd name="T58" fmla="*/ 36 w 319"/>
                    <a:gd name="T59" fmla="*/ 235 h 286"/>
                    <a:gd name="T60" fmla="*/ 38 w 319"/>
                    <a:gd name="T61" fmla="*/ 265 h 286"/>
                    <a:gd name="T62" fmla="*/ 38 w 319"/>
                    <a:gd name="T63" fmla="*/ 285 h 286"/>
                    <a:gd name="T64" fmla="*/ 48 w 319"/>
                    <a:gd name="T65" fmla="*/ 260 h 286"/>
                    <a:gd name="T66" fmla="*/ 68 w 319"/>
                    <a:gd name="T67" fmla="*/ 248 h 286"/>
                    <a:gd name="T68" fmla="*/ 86 w 319"/>
                    <a:gd name="T69" fmla="*/ 241 h 286"/>
                    <a:gd name="T70" fmla="*/ 108 w 319"/>
                    <a:gd name="T71" fmla="*/ 236 h 286"/>
                    <a:gd name="T72" fmla="*/ 143 w 319"/>
                    <a:gd name="T73" fmla="*/ 229 h 286"/>
                    <a:gd name="T74" fmla="*/ 177 w 319"/>
                    <a:gd name="T75" fmla="*/ 228 h 286"/>
                    <a:gd name="T76" fmla="*/ 197 w 319"/>
                    <a:gd name="T77" fmla="*/ 228 h 286"/>
                    <a:gd name="T78" fmla="*/ 228 w 319"/>
                    <a:gd name="T79" fmla="*/ 230 h 286"/>
                    <a:gd name="T80" fmla="*/ 264 w 319"/>
                    <a:gd name="T81" fmla="*/ 237 h 286"/>
                    <a:gd name="T82" fmla="*/ 287 w 319"/>
                    <a:gd name="T83" fmla="*/ 246 h 286"/>
                    <a:gd name="T84" fmla="*/ 302 w 319"/>
                    <a:gd name="T85" fmla="*/ 255 h 286"/>
                    <a:gd name="T86" fmla="*/ 318 w 319"/>
                    <a:gd name="T87" fmla="*/ 268 h 28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19" h="286">
                      <a:moveTo>
                        <a:pt x="317" y="275"/>
                      </a:moveTo>
                      <a:lnTo>
                        <a:pt x="315" y="254"/>
                      </a:lnTo>
                      <a:lnTo>
                        <a:pt x="306" y="235"/>
                      </a:lnTo>
                      <a:lnTo>
                        <a:pt x="299" y="219"/>
                      </a:lnTo>
                      <a:lnTo>
                        <a:pt x="294" y="194"/>
                      </a:lnTo>
                      <a:lnTo>
                        <a:pt x="288" y="161"/>
                      </a:lnTo>
                      <a:lnTo>
                        <a:pt x="284" y="126"/>
                      </a:lnTo>
                      <a:lnTo>
                        <a:pt x="281" y="94"/>
                      </a:lnTo>
                      <a:lnTo>
                        <a:pt x="279" y="67"/>
                      </a:lnTo>
                      <a:lnTo>
                        <a:pt x="278" y="43"/>
                      </a:lnTo>
                      <a:lnTo>
                        <a:pt x="270" y="29"/>
                      </a:lnTo>
                      <a:lnTo>
                        <a:pt x="255" y="16"/>
                      </a:lnTo>
                      <a:lnTo>
                        <a:pt x="240" y="9"/>
                      </a:lnTo>
                      <a:lnTo>
                        <a:pt x="216" y="2"/>
                      </a:lnTo>
                      <a:lnTo>
                        <a:pt x="189" y="0"/>
                      </a:lnTo>
                      <a:lnTo>
                        <a:pt x="147" y="0"/>
                      </a:lnTo>
                      <a:lnTo>
                        <a:pt x="110" y="2"/>
                      </a:lnTo>
                      <a:lnTo>
                        <a:pt x="74" y="9"/>
                      </a:lnTo>
                      <a:lnTo>
                        <a:pt x="41" y="21"/>
                      </a:lnTo>
                      <a:lnTo>
                        <a:pt x="20" y="35"/>
                      </a:lnTo>
                      <a:lnTo>
                        <a:pt x="8" y="47"/>
                      </a:lnTo>
                      <a:lnTo>
                        <a:pt x="0" y="61"/>
                      </a:lnTo>
                      <a:lnTo>
                        <a:pt x="2" y="75"/>
                      </a:lnTo>
                      <a:lnTo>
                        <a:pt x="5" y="89"/>
                      </a:lnTo>
                      <a:lnTo>
                        <a:pt x="15" y="104"/>
                      </a:lnTo>
                      <a:lnTo>
                        <a:pt x="23" y="123"/>
                      </a:lnTo>
                      <a:lnTo>
                        <a:pt x="27" y="149"/>
                      </a:lnTo>
                      <a:lnTo>
                        <a:pt x="30" y="176"/>
                      </a:lnTo>
                      <a:lnTo>
                        <a:pt x="35" y="200"/>
                      </a:lnTo>
                      <a:lnTo>
                        <a:pt x="36" y="235"/>
                      </a:lnTo>
                      <a:lnTo>
                        <a:pt x="38" y="265"/>
                      </a:lnTo>
                      <a:lnTo>
                        <a:pt x="38" y="285"/>
                      </a:lnTo>
                      <a:lnTo>
                        <a:pt x="48" y="260"/>
                      </a:lnTo>
                      <a:lnTo>
                        <a:pt x="68" y="248"/>
                      </a:lnTo>
                      <a:lnTo>
                        <a:pt x="86" y="241"/>
                      </a:lnTo>
                      <a:lnTo>
                        <a:pt x="108" y="236"/>
                      </a:lnTo>
                      <a:lnTo>
                        <a:pt x="143" y="229"/>
                      </a:lnTo>
                      <a:lnTo>
                        <a:pt x="177" y="228"/>
                      </a:lnTo>
                      <a:lnTo>
                        <a:pt x="197" y="228"/>
                      </a:lnTo>
                      <a:lnTo>
                        <a:pt x="228" y="230"/>
                      </a:lnTo>
                      <a:lnTo>
                        <a:pt x="264" y="237"/>
                      </a:lnTo>
                      <a:lnTo>
                        <a:pt x="287" y="246"/>
                      </a:lnTo>
                      <a:lnTo>
                        <a:pt x="302" y="255"/>
                      </a:lnTo>
                      <a:lnTo>
                        <a:pt x="318" y="268"/>
                      </a:lnTo>
                    </a:path>
                  </a:pathLst>
                </a:custGeom>
                <a:solidFill>
                  <a:schemeClr val="bg2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8" name="Freeform 25"/>
                <p:cNvSpPr>
                  <a:spLocks/>
                </p:cNvSpPr>
                <p:nvPr/>
              </p:nvSpPr>
              <p:spPr bwMode="auto">
                <a:xfrm>
                  <a:off x="5101" y="537"/>
                  <a:ext cx="551" cy="335"/>
                </a:xfrm>
                <a:custGeom>
                  <a:avLst/>
                  <a:gdLst>
                    <a:gd name="T0" fmla="*/ 534 w 551"/>
                    <a:gd name="T1" fmla="*/ 48 h 335"/>
                    <a:gd name="T2" fmla="*/ 550 w 551"/>
                    <a:gd name="T3" fmla="*/ 117 h 335"/>
                    <a:gd name="T4" fmla="*/ 540 w 551"/>
                    <a:gd name="T5" fmla="*/ 142 h 335"/>
                    <a:gd name="T6" fmla="*/ 517 w 551"/>
                    <a:gd name="T7" fmla="*/ 179 h 335"/>
                    <a:gd name="T8" fmla="*/ 493 w 551"/>
                    <a:gd name="T9" fmla="*/ 212 h 335"/>
                    <a:gd name="T10" fmla="*/ 465 w 551"/>
                    <a:gd name="T11" fmla="*/ 239 h 335"/>
                    <a:gd name="T12" fmla="*/ 430 w 551"/>
                    <a:gd name="T13" fmla="*/ 267 h 335"/>
                    <a:gd name="T14" fmla="*/ 397 w 551"/>
                    <a:gd name="T15" fmla="*/ 286 h 335"/>
                    <a:gd name="T16" fmla="*/ 361 w 551"/>
                    <a:gd name="T17" fmla="*/ 304 h 335"/>
                    <a:gd name="T18" fmla="*/ 315 w 551"/>
                    <a:gd name="T19" fmla="*/ 320 h 335"/>
                    <a:gd name="T20" fmla="*/ 280 w 551"/>
                    <a:gd name="T21" fmla="*/ 328 h 335"/>
                    <a:gd name="T22" fmla="*/ 238 w 551"/>
                    <a:gd name="T23" fmla="*/ 334 h 335"/>
                    <a:gd name="T24" fmla="*/ 199 w 551"/>
                    <a:gd name="T25" fmla="*/ 334 h 335"/>
                    <a:gd name="T26" fmla="*/ 157 w 551"/>
                    <a:gd name="T27" fmla="*/ 329 h 335"/>
                    <a:gd name="T28" fmla="*/ 114 w 551"/>
                    <a:gd name="T29" fmla="*/ 317 h 335"/>
                    <a:gd name="T30" fmla="*/ 75 w 551"/>
                    <a:gd name="T31" fmla="*/ 298 h 335"/>
                    <a:gd name="T32" fmla="*/ 52 w 551"/>
                    <a:gd name="T33" fmla="*/ 282 h 335"/>
                    <a:gd name="T34" fmla="*/ 24 w 551"/>
                    <a:gd name="T35" fmla="*/ 258 h 335"/>
                    <a:gd name="T36" fmla="*/ 9 w 551"/>
                    <a:gd name="T37" fmla="*/ 238 h 335"/>
                    <a:gd name="T38" fmla="*/ 0 w 551"/>
                    <a:gd name="T39" fmla="*/ 222 h 335"/>
                    <a:gd name="T40" fmla="*/ 0 w 551"/>
                    <a:gd name="T41" fmla="*/ 204 h 335"/>
                    <a:gd name="T42" fmla="*/ 6 w 551"/>
                    <a:gd name="T43" fmla="*/ 182 h 335"/>
                    <a:gd name="T44" fmla="*/ 18 w 551"/>
                    <a:gd name="T45" fmla="*/ 166 h 335"/>
                    <a:gd name="T46" fmla="*/ 27 w 551"/>
                    <a:gd name="T47" fmla="*/ 131 h 335"/>
                    <a:gd name="T48" fmla="*/ 31 w 551"/>
                    <a:gd name="T49" fmla="*/ 112 h 335"/>
                    <a:gd name="T50" fmla="*/ 283 w 551"/>
                    <a:gd name="T51" fmla="*/ 128 h 335"/>
                    <a:gd name="T52" fmla="*/ 316 w 551"/>
                    <a:gd name="T53" fmla="*/ 122 h 335"/>
                    <a:gd name="T54" fmla="*/ 357 w 551"/>
                    <a:gd name="T55" fmla="*/ 109 h 335"/>
                    <a:gd name="T56" fmla="*/ 388 w 551"/>
                    <a:gd name="T57" fmla="*/ 93 h 335"/>
                    <a:gd name="T58" fmla="*/ 421 w 551"/>
                    <a:gd name="T59" fmla="*/ 73 h 335"/>
                    <a:gd name="T60" fmla="*/ 453 w 551"/>
                    <a:gd name="T61" fmla="*/ 44 h 335"/>
                    <a:gd name="T62" fmla="*/ 472 w 551"/>
                    <a:gd name="T63" fmla="*/ 19 h 335"/>
                    <a:gd name="T64" fmla="*/ 486 w 551"/>
                    <a:gd name="T65" fmla="*/ 0 h 335"/>
                    <a:gd name="T66" fmla="*/ 534 w 551"/>
                    <a:gd name="T67" fmla="*/ 48 h 335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551" h="335">
                      <a:moveTo>
                        <a:pt x="534" y="48"/>
                      </a:moveTo>
                      <a:lnTo>
                        <a:pt x="550" y="117"/>
                      </a:lnTo>
                      <a:lnTo>
                        <a:pt x="540" y="142"/>
                      </a:lnTo>
                      <a:lnTo>
                        <a:pt x="517" y="179"/>
                      </a:lnTo>
                      <a:lnTo>
                        <a:pt x="493" y="212"/>
                      </a:lnTo>
                      <a:lnTo>
                        <a:pt x="465" y="239"/>
                      </a:lnTo>
                      <a:lnTo>
                        <a:pt x="430" y="267"/>
                      </a:lnTo>
                      <a:lnTo>
                        <a:pt x="397" y="286"/>
                      </a:lnTo>
                      <a:lnTo>
                        <a:pt x="361" y="304"/>
                      </a:lnTo>
                      <a:lnTo>
                        <a:pt x="315" y="320"/>
                      </a:lnTo>
                      <a:lnTo>
                        <a:pt x="280" y="328"/>
                      </a:lnTo>
                      <a:lnTo>
                        <a:pt x="238" y="334"/>
                      </a:lnTo>
                      <a:lnTo>
                        <a:pt x="199" y="334"/>
                      </a:lnTo>
                      <a:lnTo>
                        <a:pt x="157" y="329"/>
                      </a:lnTo>
                      <a:lnTo>
                        <a:pt x="114" y="317"/>
                      </a:lnTo>
                      <a:lnTo>
                        <a:pt x="75" y="298"/>
                      </a:lnTo>
                      <a:lnTo>
                        <a:pt x="52" y="282"/>
                      </a:lnTo>
                      <a:lnTo>
                        <a:pt x="24" y="258"/>
                      </a:lnTo>
                      <a:lnTo>
                        <a:pt x="9" y="238"/>
                      </a:lnTo>
                      <a:lnTo>
                        <a:pt x="0" y="222"/>
                      </a:lnTo>
                      <a:lnTo>
                        <a:pt x="0" y="204"/>
                      </a:lnTo>
                      <a:lnTo>
                        <a:pt x="6" y="182"/>
                      </a:lnTo>
                      <a:lnTo>
                        <a:pt x="18" y="166"/>
                      </a:lnTo>
                      <a:lnTo>
                        <a:pt x="27" y="131"/>
                      </a:lnTo>
                      <a:lnTo>
                        <a:pt x="31" y="112"/>
                      </a:lnTo>
                      <a:lnTo>
                        <a:pt x="283" y="128"/>
                      </a:lnTo>
                      <a:lnTo>
                        <a:pt x="316" y="122"/>
                      </a:lnTo>
                      <a:lnTo>
                        <a:pt x="357" y="109"/>
                      </a:lnTo>
                      <a:lnTo>
                        <a:pt x="388" y="93"/>
                      </a:lnTo>
                      <a:lnTo>
                        <a:pt x="421" y="73"/>
                      </a:lnTo>
                      <a:lnTo>
                        <a:pt x="453" y="44"/>
                      </a:lnTo>
                      <a:lnTo>
                        <a:pt x="472" y="19"/>
                      </a:lnTo>
                      <a:lnTo>
                        <a:pt x="486" y="0"/>
                      </a:lnTo>
                      <a:lnTo>
                        <a:pt x="534" y="48"/>
                      </a:lnTo>
                    </a:path>
                  </a:pathLst>
                </a:custGeom>
                <a:solidFill>
                  <a:schemeClr val="bg2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9" name="Freeform 26"/>
                <p:cNvSpPr>
                  <a:spLocks/>
                </p:cNvSpPr>
                <p:nvPr/>
              </p:nvSpPr>
              <p:spPr bwMode="auto">
                <a:xfrm>
                  <a:off x="5197" y="119"/>
                  <a:ext cx="475" cy="552"/>
                </a:xfrm>
                <a:custGeom>
                  <a:avLst/>
                  <a:gdLst>
                    <a:gd name="T0" fmla="*/ 0 w 475"/>
                    <a:gd name="T1" fmla="*/ 0 h 552"/>
                    <a:gd name="T2" fmla="*/ 0 w 475"/>
                    <a:gd name="T3" fmla="*/ 294 h 552"/>
                    <a:gd name="T4" fmla="*/ 28 w 475"/>
                    <a:gd name="T5" fmla="*/ 291 h 552"/>
                    <a:gd name="T6" fmla="*/ 63 w 475"/>
                    <a:gd name="T7" fmla="*/ 293 h 552"/>
                    <a:gd name="T8" fmla="*/ 121 w 475"/>
                    <a:gd name="T9" fmla="*/ 299 h 552"/>
                    <a:gd name="T10" fmla="*/ 178 w 475"/>
                    <a:gd name="T11" fmla="*/ 310 h 552"/>
                    <a:gd name="T12" fmla="*/ 231 w 475"/>
                    <a:gd name="T13" fmla="*/ 323 h 552"/>
                    <a:gd name="T14" fmla="*/ 274 w 475"/>
                    <a:gd name="T15" fmla="*/ 339 h 552"/>
                    <a:gd name="T16" fmla="*/ 325 w 475"/>
                    <a:gd name="T17" fmla="*/ 364 h 552"/>
                    <a:gd name="T18" fmla="*/ 364 w 475"/>
                    <a:gd name="T19" fmla="*/ 390 h 552"/>
                    <a:gd name="T20" fmla="*/ 393 w 475"/>
                    <a:gd name="T21" fmla="*/ 415 h 552"/>
                    <a:gd name="T22" fmla="*/ 414 w 475"/>
                    <a:gd name="T23" fmla="*/ 439 h 552"/>
                    <a:gd name="T24" fmla="*/ 427 w 475"/>
                    <a:gd name="T25" fmla="*/ 461 h 552"/>
                    <a:gd name="T26" fmla="*/ 439 w 475"/>
                    <a:gd name="T27" fmla="*/ 488 h 552"/>
                    <a:gd name="T28" fmla="*/ 444 w 475"/>
                    <a:gd name="T29" fmla="*/ 513 h 552"/>
                    <a:gd name="T30" fmla="*/ 451 w 475"/>
                    <a:gd name="T31" fmla="*/ 551 h 552"/>
                    <a:gd name="T32" fmla="*/ 457 w 475"/>
                    <a:gd name="T33" fmla="*/ 518 h 552"/>
                    <a:gd name="T34" fmla="*/ 466 w 475"/>
                    <a:gd name="T35" fmla="*/ 481 h 552"/>
                    <a:gd name="T36" fmla="*/ 469 w 475"/>
                    <a:gd name="T37" fmla="*/ 453 h 552"/>
                    <a:gd name="T38" fmla="*/ 474 w 475"/>
                    <a:gd name="T39" fmla="*/ 420 h 552"/>
                    <a:gd name="T40" fmla="*/ 472 w 475"/>
                    <a:gd name="T41" fmla="*/ 393 h 552"/>
                    <a:gd name="T42" fmla="*/ 466 w 475"/>
                    <a:gd name="T43" fmla="*/ 361 h 552"/>
                    <a:gd name="T44" fmla="*/ 459 w 475"/>
                    <a:gd name="T45" fmla="*/ 317 h 552"/>
                    <a:gd name="T46" fmla="*/ 444 w 475"/>
                    <a:gd name="T47" fmla="*/ 279 h 552"/>
                    <a:gd name="T48" fmla="*/ 424 w 475"/>
                    <a:gd name="T49" fmla="*/ 238 h 552"/>
                    <a:gd name="T50" fmla="*/ 399 w 475"/>
                    <a:gd name="T51" fmla="*/ 196 h 552"/>
                    <a:gd name="T52" fmla="*/ 363 w 475"/>
                    <a:gd name="T53" fmla="*/ 152 h 552"/>
                    <a:gd name="T54" fmla="*/ 322 w 475"/>
                    <a:gd name="T55" fmla="*/ 116 h 552"/>
                    <a:gd name="T56" fmla="*/ 286 w 475"/>
                    <a:gd name="T57" fmla="*/ 87 h 552"/>
                    <a:gd name="T58" fmla="*/ 241 w 475"/>
                    <a:gd name="T59" fmla="*/ 60 h 552"/>
                    <a:gd name="T60" fmla="*/ 195 w 475"/>
                    <a:gd name="T61" fmla="*/ 40 h 552"/>
                    <a:gd name="T62" fmla="*/ 141 w 475"/>
                    <a:gd name="T63" fmla="*/ 21 h 552"/>
                    <a:gd name="T64" fmla="*/ 94 w 475"/>
                    <a:gd name="T65" fmla="*/ 10 h 552"/>
                    <a:gd name="T66" fmla="*/ 39 w 475"/>
                    <a:gd name="T67" fmla="*/ 3 h 552"/>
                    <a:gd name="T68" fmla="*/ 0 w 475"/>
                    <a:gd name="T69" fmla="*/ 0 h 552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475" h="552">
                      <a:moveTo>
                        <a:pt x="0" y="0"/>
                      </a:moveTo>
                      <a:lnTo>
                        <a:pt x="0" y="294"/>
                      </a:lnTo>
                      <a:lnTo>
                        <a:pt x="28" y="291"/>
                      </a:lnTo>
                      <a:lnTo>
                        <a:pt x="63" y="293"/>
                      </a:lnTo>
                      <a:lnTo>
                        <a:pt x="121" y="299"/>
                      </a:lnTo>
                      <a:lnTo>
                        <a:pt x="178" y="310"/>
                      </a:lnTo>
                      <a:lnTo>
                        <a:pt x="231" y="323"/>
                      </a:lnTo>
                      <a:lnTo>
                        <a:pt x="274" y="339"/>
                      </a:lnTo>
                      <a:lnTo>
                        <a:pt x="325" y="364"/>
                      </a:lnTo>
                      <a:lnTo>
                        <a:pt x="364" y="390"/>
                      </a:lnTo>
                      <a:lnTo>
                        <a:pt x="393" y="415"/>
                      </a:lnTo>
                      <a:lnTo>
                        <a:pt x="414" y="439"/>
                      </a:lnTo>
                      <a:lnTo>
                        <a:pt x="427" y="461"/>
                      </a:lnTo>
                      <a:lnTo>
                        <a:pt x="439" y="488"/>
                      </a:lnTo>
                      <a:lnTo>
                        <a:pt x="444" y="513"/>
                      </a:lnTo>
                      <a:lnTo>
                        <a:pt x="451" y="551"/>
                      </a:lnTo>
                      <a:lnTo>
                        <a:pt x="457" y="518"/>
                      </a:lnTo>
                      <a:lnTo>
                        <a:pt x="466" y="481"/>
                      </a:lnTo>
                      <a:lnTo>
                        <a:pt x="469" y="453"/>
                      </a:lnTo>
                      <a:lnTo>
                        <a:pt x="474" y="420"/>
                      </a:lnTo>
                      <a:lnTo>
                        <a:pt x="472" y="393"/>
                      </a:lnTo>
                      <a:lnTo>
                        <a:pt x="466" y="361"/>
                      </a:lnTo>
                      <a:lnTo>
                        <a:pt x="459" y="317"/>
                      </a:lnTo>
                      <a:lnTo>
                        <a:pt x="444" y="279"/>
                      </a:lnTo>
                      <a:lnTo>
                        <a:pt x="424" y="238"/>
                      </a:lnTo>
                      <a:lnTo>
                        <a:pt x="399" y="196"/>
                      </a:lnTo>
                      <a:lnTo>
                        <a:pt x="363" y="152"/>
                      </a:lnTo>
                      <a:lnTo>
                        <a:pt x="322" y="116"/>
                      </a:lnTo>
                      <a:lnTo>
                        <a:pt x="286" y="87"/>
                      </a:lnTo>
                      <a:lnTo>
                        <a:pt x="241" y="60"/>
                      </a:lnTo>
                      <a:lnTo>
                        <a:pt x="195" y="40"/>
                      </a:lnTo>
                      <a:lnTo>
                        <a:pt x="141" y="21"/>
                      </a:lnTo>
                      <a:lnTo>
                        <a:pt x="94" y="10"/>
                      </a:lnTo>
                      <a:lnTo>
                        <a:pt x="39" y="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2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0" name="Freeform 27"/>
                <p:cNvSpPr>
                  <a:spLocks/>
                </p:cNvSpPr>
                <p:nvPr/>
              </p:nvSpPr>
              <p:spPr bwMode="auto">
                <a:xfrm>
                  <a:off x="5228" y="687"/>
                  <a:ext cx="156" cy="117"/>
                </a:xfrm>
                <a:custGeom>
                  <a:avLst/>
                  <a:gdLst>
                    <a:gd name="T0" fmla="*/ 83 w 156"/>
                    <a:gd name="T1" fmla="*/ 0 h 117"/>
                    <a:gd name="T2" fmla="*/ 134 w 156"/>
                    <a:gd name="T3" fmla="*/ 19 h 117"/>
                    <a:gd name="T4" fmla="*/ 152 w 156"/>
                    <a:gd name="T5" fmla="*/ 45 h 117"/>
                    <a:gd name="T6" fmla="*/ 155 w 156"/>
                    <a:gd name="T7" fmla="*/ 70 h 117"/>
                    <a:gd name="T8" fmla="*/ 155 w 156"/>
                    <a:gd name="T9" fmla="*/ 83 h 117"/>
                    <a:gd name="T10" fmla="*/ 146 w 156"/>
                    <a:gd name="T11" fmla="*/ 99 h 117"/>
                    <a:gd name="T12" fmla="*/ 126 w 156"/>
                    <a:gd name="T13" fmla="*/ 107 h 117"/>
                    <a:gd name="T14" fmla="*/ 105 w 156"/>
                    <a:gd name="T15" fmla="*/ 113 h 117"/>
                    <a:gd name="T16" fmla="*/ 86 w 156"/>
                    <a:gd name="T17" fmla="*/ 116 h 117"/>
                    <a:gd name="T18" fmla="*/ 69 w 156"/>
                    <a:gd name="T19" fmla="*/ 116 h 117"/>
                    <a:gd name="T20" fmla="*/ 41 w 156"/>
                    <a:gd name="T21" fmla="*/ 111 h 117"/>
                    <a:gd name="T22" fmla="*/ 21 w 156"/>
                    <a:gd name="T23" fmla="*/ 106 h 117"/>
                    <a:gd name="T24" fmla="*/ 9 w 156"/>
                    <a:gd name="T25" fmla="*/ 98 h 117"/>
                    <a:gd name="T26" fmla="*/ 2 w 156"/>
                    <a:gd name="T27" fmla="*/ 89 h 117"/>
                    <a:gd name="T28" fmla="*/ 0 w 156"/>
                    <a:gd name="T29" fmla="*/ 78 h 117"/>
                    <a:gd name="T30" fmla="*/ 2 w 156"/>
                    <a:gd name="T31" fmla="*/ 60 h 117"/>
                    <a:gd name="T32" fmla="*/ 9 w 156"/>
                    <a:gd name="T33" fmla="*/ 11 h 117"/>
                    <a:gd name="T34" fmla="*/ 83 w 156"/>
                    <a:gd name="T35" fmla="*/ 0 h 11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56" h="117">
                      <a:moveTo>
                        <a:pt x="83" y="0"/>
                      </a:moveTo>
                      <a:lnTo>
                        <a:pt x="134" y="19"/>
                      </a:lnTo>
                      <a:lnTo>
                        <a:pt x="152" y="45"/>
                      </a:lnTo>
                      <a:lnTo>
                        <a:pt x="155" y="70"/>
                      </a:lnTo>
                      <a:lnTo>
                        <a:pt x="155" y="83"/>
                      </a:lnTo>
                      <a:lnTo>
                        <a:pt x="146" y="99"/>
                      </a:lnTo>
                      <a:lnTo>
                        <a:pt x="126" y="107"/>
                      </a:lnTo>
                      <a:lnTo>
                        <a:pt x="105" y="113"/>
                      </a:lnTo>
                      <a:lnTo>
                        <a:pt x="86" y="116"/>
                      </a:lnTo>
                      <a:lnTo>
                        <a:pt x="69" y="116"/>
                      </a:lnTo>
                      <a:lnTo>
                        <a:pt x="41" y="111"/>
                      </a:lnTo>
                      <a:lnTo>
                        <a:pt x="21" y="106"/>
                      </a:lnTo>
                      <a:lnTo>
                        <a:pt x="9" y="98"/>
                      </a:lnTo>
                      <a:lnTo>
                        <a:pt x="2" y="89"/>
                      </a:lnTo>
                      <a:lnTo>
                        <a:pt x="0" y="78"/>
                      </a:lnTo>
                      <a:lnTo>
                        <a:pt x="2" y="60"/>
                      </a:lnTo>
                      <a:lnTo>
                        <a:pt x="9" y="11"/>
                      </a:lnTo>
                      <a:lnTo>
                        <a:pt x="83" y="0"/>
                      </a:lnTo>
                    </a:path>
                  </a:pathLst>
                </a:custGeom>
                <a:solidFill>
                  <a:schemeClr val="bg2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1" name="Freeform 28"/>
                <p:cNvSpPr>
                  <a:spLocks/>
                </p:cNvSpPr>
                <p:nvPr/>
              </p:nvSpPr>
              <p:spPr bwMode="auto">
                <a:xfrm>
                  <a:off x="5224" y="699"/>
                  <a:ext cx="88" cy="75"/>
                </a:xfrm>
                <a:custGeom>
                  <a:avLst/>
                  <a:gdLst>
                    <a:gd name="T0" fmla="*/ 0 w 88"/>
                    <a:gd name="T1" fmla="*/ 69 h 75"/>
                    <a:gd name="T2" fmla="*/ 11 w 88"/>
                    <a:gd name="T3" fmla="*/ 0 h 75"/>
                    <a:gd name="T4" fmla="*/ 54 w 88"/>
                    <a:gd name="T5" fmla="*/ 5 h 75"/>
                    <a:gd name="T6" fmla="*/ 87 w 88"/>
                    <a:gd name="T7" fmla="*/ 9 h 75"/>
                    <a:gd name="T8" fmla="*/ 78 w 88"/>
                    <a:gd name="T9" fmla="*/ 74 h 75"/>
                    <a:gd name="T10" fmla="*/ 75 w 88"/>
                    <a:gd name="T11" fmla="*/ 59 h 75"/>
                    <a:gd name="T12" fmla="*/ 65 w 88"/>
                    <a:gd name="T13" fmla="*/ 48 h 75"/>
                    <a:gd name="T14" fmla="*/ 47 w 88"/>
                    <a:gd name="T15" fmla="*/ 44 h 75"/>
                    <a:gd name="T16" fmla="*/ 27 w 88"/>
                    <a:gd name="T17" fmla="*/ 45 h 75"/>
                    <a:gd name="T18" fmla="*/ 11 w 88"/>
                    <a:gd name="T19" fmla="*/ 52 h 75"/>
                    <a:gd name="T20" fmla="*/ 0 w 88"/>
                    <a:gd name="T21" fmla="*/ 69 h 7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8" h="75">
                      <a:moveTo>
                        <a:pt x="0" y="69"/>
                      </a:moveTo>
                      <a:lnTo>
                        <a:pt x="11" y="0"/>
                      </a:lnTo>
                      <a:lnTo>
                        <a:pt x="54" y="5"/>
                      </a:lnTo>
                      <a:lnTo>
                        <a:pt x="87" y="9"/>
                      </a:lnTo>
                      <a:lnTo>
                        <a:pt x="78" y="74"/>
                      </a:lnTo>
                      <a:lnTo>
                        <a:pt x="75" y="59"/>
                      </a:lnTo>
                      <a:lnTo>
                        <a:pt x="65" y="48"/>
                      </a:lnTo>
                      <a:lnTo>
                        <a:pt x="47" y="44"/>
                      </a:lnTo>
                      <a:lnTo>
                        <a:pt x="27" y="45"/>
                      </a:lnTo>
                      <a:lnTo>
                        <a:pt x="11" y="52"/>
                      </a:lnTo>
                      <a:lnTo>
                        <a:pt x="0" y="69"/>
                      </a:lnTo>
                    </a:path>
                  </a:pathLst>
                </a:custGeom>
                <a:solidFill>
                  <a:schemeClr val="bg2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2" name="Freeform 29"/>
                <p:cNvSpPr>
                  <a:spLocks/>
                </p:cNvSpPr>
                <p:nvPr/>
              </p:nvSpPr>
              <p:spPr bwMode="auto">
                <a:xfrm>
                  <a:off x="5101" y="479"/>
                  <a:ext cx="319" cy="286"/>
                </a:xfrm>
                <a:custGeom>
                  <a:avLst/>
                  <a:gdLst>
                    <a:gd name="T0" fmla="*/ 1 w 319"/>
                    <a:gd name="T1" fmla="*/ 275 h 286"/>
                    <a:gd name="T2" fmla="*/ 3 w 319"/>
                    <a:gd name="T3" fmla="*/ 254 h 286"/>
                    <a:gd name="T4" fmla="*/ 12 w 319"/>
                    <a:gd name="T5" fmla="*/ 235 h 286"/>
                    <a:gd name="T6" fmla="*/ 19 w 319"/>
                    <a:gd name="T7" fmla="*/ 219 h 286"/>
                    <a:gd name="T8" fmla="*/ 24 w 319"/>
                    <a:gd name="T9" fmla="*/ 194 h 286"/>
                    <a:gd name="T10" fmla="*/ 30 w 319"/>
                    <a:gd name="T11" fmla="*/ 161 h 286"/>
                    <a:gd name="T12" fmla="*/ 34 w 319"/>
                    <a:gd name="T13" fmla="*/ 126 h 286"/>
                    <a:gd name="T14" fmla="*/ 37 w 319"/>
                    <a:gd name="T15" fmla="*/ 94 h 286"/>
                    <a:gd name="T16" fmla="*/ 39 w 319"/>
                    <a:gd name="T17" fmla="*/ 67 h 286"/>
                    <a:gd name="T18" fmla="*/ 40 w 319"/>
                    <a:gd name="T19" fmla="*/ 43 h 286"/>
                    <a:gd name="T20" fmla="*/ 48 w 319"/>
                    <a:gd name="T21" fmla="*/ 29 h 286"/>
                    <a:gd name="T22" fmla="*/ 63 w 319"/>
                    <a:gd name="T23" fmla="*/ 16 h 286"/>
                    <a:gd name="T24" fmla="*/ 78 w 319"/>
                    <a:gd name="T25" fmla="*/ 9 h 286"/>
                    <a:gd name="T26" fmla="*/ 102 w 319"/>
                    <a:gd name="T27" fmla="*/ 2 h 286"/>
                    <a:gd name="T28" fmla="*/ 129 w 319"/>
                    <a:gd name="T29" fmla="*/ 0 h 286"/>
                    <a:gd name="T30" fmla="*/ 171 w 319"/>
                    <a:gd name="T31" fmla="*/ 0 h 286"/>
                    <a:gd name="T32" fmla="*/ 208 w 319"/>
                    <a:gd name="T33" fmla="*/ 2 h 286"/>
                    <a:gd name="T34" fmla="*/ 244 w 319"/>
                    <a:gd name="T35" fmla="*/ 9 h 286"/>
                    <a:gd name="T36" fmla="*/ 277 w 319"/>
                    <a:gd name="T37" fmla="*/ 21 h 286"/>
                    <a:gd name="T38" fmla="*/ 298 w 319"/>
                    <a:gd name="T39" fmla="*/ 35 h 286"/>
                    <a:gd name="T40" fmla="*/ 310 w 319"/>
                    <a:gd name="T41" fmla="*/ 47 h 286"/>
                    <a:gd name="T42" fmla="*/ 318 w 319"/>
                    <a:gd name="T43" fmla="*/ 61 h 286"/>
                    <a:gd name="T44" fmla="*/ 316 w 319"/>
                    <a:gd name="T45" fmla="*/ 75 h 286"/>
                    <a:gd name="T46" fmla="*/ 313 w 319"/>
                    <a:gd name="T47" fmla="*/ 89 h 286"/>
                    <a:gd name="T48" fmla="*/ 303 w 319"/>
                    <a:gd name="T49" fmla="*/ 104 h 286"/>
                    <a:gd name="T50" fmla="*/ 295 w 319"/>
                    <a:gd name="T51" fmla="*/ 123 h 286"/>
                    <a:gd name="T52" fmla="*/ 291 w 319"/>
                    <a:gd name="T53" fmla="*/ 149 h 286"/>
                    <a:gd name="T54" fmla="*/ 288 w 319"/>
                    <a:gd name="T55" fmla="*/ 176 h 286"/>
                    <a:gd name="T56" fmla="*/ 283 w 319"/>
                    <a:gd name="T57" fmla="*/ 200 h 286"/>
                    <a:gd name="T58" fmla="*/ 282 w 319"/>
                    <a:gd name="T59" fmla="*/ 235 h 286"/>
                    <a:gd name="T60" fmla="*/ 280 w 319"/>
                    <a:gd name="T61" fmla="*/ 265 h 286"/>
                    <a:gd name="T62" fmla="*/ 280 w 319"/>
                    <a:gd name="T63" fmla="*/ 285 h 286"/>
                    <a:gd name="T64" fmla="*/ 270 w 319"/>
                    <a:gd name="T65" fmla="*/ 260 h 286"/>
                    <a:gd name="T66" fmla="*/ 250 w 319"/>
                    <a:gd name="T67" fmla="*/ 248 h 286"/>
                    <a:gd name="T68" fmla="*/ 232 w 319"/>
                    <a:gd name="T69" fmla="*/ 241 h 286"/>
                    <a:gd name="T70" fmla="*/ 210 w 319"/>
                    <a:gd name="T71" fmla="*/ 236 h 286"/>
                    <a:gd name="T72" fmla="*/ 175 w 319"/>
                    <a:gd name="T73" fmla="*/ 229 h 286"/>
                    <a:gd name="T74" fmla="*/ 141 w 319"/>
                    <a:gd name="T75" fmla="*/ 228 h 286"/>
                    <a:gd name="T76" fmla="*/ 121 w 319"/>
                    <a:gd name="T77" fmla="*/ 228 h 286"/>
                    <a:gd name="T78" fmla="*/ 90 w 319"/>
                    <a:gd name="T79" fmla="*/ 230 h 286"/>
                    <a:gd name="T80" fmla="*/ 54 w 319"/>
                    <a:gd name="T81" fmla="*/ 237 h 286"/>
                    <a:gd name="T82" fmla="*/ 31 w 319"/>
                    <a:gd name="T83" fmla="*/ 246 h 286"/>
                    <a:gd name="T84" fmla="*/ 16 w 319"/>
                    <a:gd name="T85" fmla="*/ 255 h 286"/>
                    <a:gd name="T86" fmla="*/ 0 w 319"/>
                    <a:gd name="T87" fmla="*/ 268 h 28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19" h="286">
                      <a:moveTo>
                        <a:pt x="1" y="275"/>
                      </a:moveTo>
                      <a:lnTo>
                        <a:pt x="3" y="254"/>
                      </a:lnTo>
                      <a:lnTo>
                        <a:pt x="12" y="235"/>
                      </a:lnTo>
                      <a:lnTo>
                        <a:pt x="19" y="219"/>
                      </a:lnTo>
                      <a:lnTo>
                        <a:pt x="24" y="194"/>
                      </a:lnTo>
                      <a:lnTo>
                        <a:pt x="30" y="161"/>
                      </a:lnTo>
                      <a:lnTo>
                        <a:pt x="34" y="126"/>
                      </a:lnTo>
                      <a:lnTo>
                        <a:pt x="37" y="94"/>
                      </a:lnTo>
                      <a:lnTo>
                        <a:pt x="39" y="67"/>
                      </a:lnTo>
                      <a:lnTo>
                        <a:pt x="40" y="43"/>
                      </a:lnTo>
                      <a:lnTo>
                        <a:pt x="48" y="29"/>
                      </a:lnTo>
                      <a:lnTo>
                        <a:pt x="63" y="16"/>
                      </a:lnTo>
                      <a:lnTo>
                        <a:pt x="78" y="9"/>
                      </a:lnTo>
                      <a:lnTo>
                        <a:pt x="102" y="2"/>
                      </a:lnTo>
                      <a:lnTo>
                        <a:pt x="129" y="0"/>
                      </a:lnTo>
                      <a:lnTo>
                        <a:pt x="171" y="0"/>
                      </a:lnTo>
                      <a:lnTo>
                        <a:pt x="208" y="2"/>
                      </a:lnTo>
                      <a:lnTo>
                        <a:pt x="244" y="9"/>
                      </a:lnTo>
                      <a:lnTo>
                        <a:pt x="277" y="21"/>
                      </a:lnTo>
                      <a:lnTo>
                        <a:pt x="298" y="35"/>
                      </a:lnTo>
                      <a:lnTo>
                        <a:pt x="310" y="47"/>
                      </a:lnTo>
                      <a:lnTo>
                        <a:pt x="318" y="61"/>
                      </a:lnTo>
                      <a:lnTo>
                        <a:pt x="316" y="75"/>
                      </a:lnTo>
                      <a:lnTo>
                        <a:pt x="313" y="89"/>
                      </a:lnTo>
                      <a:lnTo>
                        <a:pt x="303" y="104"/>
                      </a:lnTo>
                      <a:lnTo>
                        <a:pt x="295" y="123"/>
                      </a:lnTo>
                      <a:lnTo>
                        <a:pt x="291" y="149"/>
                      </a:lnTo>
                      <a:lnTo>
                        <a:pt x="288" y="176"/>
                      </a:lnTo>
                      <a:lnTo>
                        <a:pt x="283" y="200"/>
                      </a:lnTo>
                      <a:lnTo>
                        <a:pt x="282" y="235"/>
                      </a:lnTo>
                      <a:lnTo>
                        <a:pt x="280" y="265"/>
                      </a:lnTo>
                      <a:lnTo>
                        <a:pt x="280" y="285"/>
                      </a:lnTo>
                      <a:lnTo>
                        <a:pt x="270" y="260"/>
                      </a:lnTo>
                      <a:lnTo>
                        <a:pt x="250" y="248"/>
                      </a:lnTo>
                      <a:lnTo>
                        <a:pt x="232" y="241"/>
                      </a:lnTo>
                      <a:lnTo>
                        <a:pt x="210" y="236"/>
                      </a:lnTo>
                      <a:lnTo>
                        <a:pt x="175" y="229"/>
                      </a:lnTo>
                      <a:lnTo>
                        <a:pt x="141" y="228"/>
                      </a:lnTo>
                      <a:lnTo>
                        <a:pt x="121" y="228"/>
                      </a:lnTo>
                      <a:lnTo>
                        <a:pt x="90" y="230"/>
                      </a:lnTo>
                      <a:lnTo>
                        <a:pt x="54" y="237"/>
                      </a:lnTo>
                      <a:lnTo>
                        <a:pt x="31" y="246"/>
                      </a:lnTo>
                      <a:lnTo>
                        <a:pt x="16" y="255"/>
                      </a:lnTo>
                      <a:lnTo>
                        <a:pt x="0" y="268"/>
                      </a:lnTo>
                    </a:path>
                  </a:pathLst>
                </a:custGeom>
                <a:solidFill>
                  <a:schemeClr val="bg2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3" name="Freeform 30"/>
                <p:cNvSpPr>
                  <a:spLocks/>
                </p:cNvSpPr>
                <p:nvPr/>
              </p:nvSpPr>
              <p:spPr bwMode="auto">
                <a:xfrm>
                  <a:off x="4371" y="119"/>
                  <a:ext cx="832" cy="420"/>
                </a:xfrm>
                <a:custGeom>
                  <a:avLst/>
                  <a:gdLst>
                    <a:gd name="T0" fmla="*/ 0 w 832"/>
                    <a:gd name="T1" fmla="*/ 0 h 420"/>
                    <a:gd name="T2" fmla="*/ 0 w 832"/>
                    <a:gd name="T3" fmla="*/ 356 h 420"/>
                    <a:gd name="T4" fmla="*/ 84 w 832"/>
                    <a:gd name="T5" fmla="*/ 374 h 420"/>
                    <a:gd name="T6" fmla="*/ 153 w 832"/>
                    <a:gd name="T7" fmla="*/ 393 h 420"/>
                    <a:gd name="T8" fmla="*/ 210 w 832"/>
                    <a:gd name="T9" fmla="*/ 404 h 420"/>
                    <a:gd name="T10" fmla="*/ 258 w 832"/>
                    <a:gd name="T11" fmla="*/ 410 h 420"/>
                    <a:gd name="T12" fmla="*/ 312 w 832"/>
                    <a:gd name="T13" fmla="*/ 416 h 420"/>
                    <a:gd name="T14" fmla="*/ 402 w 832"/>
                    <a:gd name="T15" fmla="*/ 419 h 420"/>
                    <a:gd name="T16" fmla="*/ 485 w 832"/>
                    <a:gd name="T17" fmla="*/ 412 h 420"/>
                    <a:gd name="T18" fmla="*/ 570 w 832"/>
                    <a:gd name="T19" fmla="*/ 399 h 420"/>
                    <a:gd name="T20" fmla="*/ 652 w 832"/>
                    <a:gd name="T21" fmla="*/ 377 h 420"/>
                    <a:gd name="T22" fmla="*/ 724 w 832"/>
                    <a:gd name="T23" fmla="*/ 347 h 420"/>
                    <a:gd name="T24" fmla="*/ 784 w 832"/>
                    <a:gd name="T25" fmla="*/ 306 h 420"/>
                    <a:gd name="T26" fmla="*/ 829 w 832"/>
                    <a:gd name="T27" fmla="*/ 291 h 420"/>
                    <a:gd name="T28" fmla="*/ 831 w 832"/>
                    <a:gd name="T29" fmla="*/ 2 h 420"/>
                    <a:gd name="T30" fmla="*/ 786 w 832"/>
                    <a:gd name="T31" fmla="*/ 9 h 420"/>
                    <a:gd name="T32" fmla="*/ 726 w 832"/>
                    <a:gd name="T33" fmla="*/ 29 h 420"/>
                    <a:gd name="T34" fmla="*/ 654 w 832"/>
                    <a:gd name="T35" fmla="*/ 55 h 420"/>
                    <a:gd name="T36" fmla="*/ 585 w 832"/>
                    <a:gd name="T37" fmla="*/ 70 h 420"/>
                    <a:gd name="T38" fmla="*/ 515 w 832"/>
                    <a:gd name="T39" fmla="*/ 78 h 420"/>
                    <a:gd name="T40" fmla="*/ 468 w 832"/>
                    <a:gd name="T41" fmla="*/ 82 h 420"/>
                    <a:gd name="T42" fmla="*/ 428 w 832"/>
                    <a:gd name="T43" fmla="*/ 84 h 420"/>
                    <a:gd name="T44" fmla="*/ 358 w 832"/>
                    <a:gd name="T45" fmla="*/ 84 h 420"/>
                    <a:gd name="T46" fmla="*/ 314 w 832"/>
                    <a:gd name="T47" fmla="*/ 81 h 420"/>
                    <a:gd name="T48" fmla="*/ 274 w 832"/>
                    <a:gd name="T49" fmla="*/ 76 h 420"/>
                    <a:gd name="T50" fmla="*/ 229 w 832"/>
                    <a:gd name="T51" fmla="*/ 73 h 420"/>
                    <a:gd name="T52" fmla="*/ 190 w 832"/>
                    <a:gd name="T53" fmla="*/ 66 h 420"/>
                    <a:gd name="T54" fmla="*/ 140 w 832"/>
                    <a:gd name="T55" fmla="*/ 57 h 420"/>
                    <a:gd name="T56" fmla="*/ 96 w 832"/>
                    <a:gd name="T57" fmla="*/ 44 h 420"/>
                    <a:gd name="T58" fmla="*/ 49 w 832"/>
                    <a:gd name="T59" fmla="*/ 24 h 420"/>
                    <a:gd name="T60" fmla="*/ 0 w 832"/>
                    <a:gd name="T61" fmla="*/ 0 h 420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832" h="420">
                      <a:moveTo>
                        <a:pt x="0" y="0"/>
                      </a:moveTo>
                      <a:lnTo>
                        <a:pt x="0" y="356"/>
                      </a:lnTo>
                      <a:lnTo>
                        <a:pt x="84" y="374"/>
                      </a:lnTo>
                      <a:lnTo>
                        <a:pt x="153" y="393"/>
                      </a:lnTo>
                      <a:lnTo>
                        <a:pt x="210" y="404"/>
                      </a:lnTo>
                      <a:lnTo>
                        <a:pt x="258" y="410"/>
                      </a:lnTo>
                      <a:lnTo>
                        <a:pt x="312" y="416"/>
                      </a:lnTo>
                      <a:lnTo>
                        <a:pt x="402" y="419"/>
                      </a:lnTo>
                      <a:lnTo>
                        <a:pt x="485" y="412"/>
                      </a:lnTo>
                      <a:lnTo>
                        <a:pt x="570" y="399"/>
                      </a:lnTo>
                      <a:lnTo>
                        <a:pt x="652" y="377"/>
                      </a:lnTo>
                      <a:lnTo>
                        <a:pt x="724" y="347"/>
                      </a:lnTo>
                      <a:lnTo>
                        <a:pt x="784" y="306"/>
                      </a:lnTo>
                      <a:lnTo>
                        <a:pt x="829" y="291"/>
                      </a:lnTo>
                      <a:lnTo>
                        <a:pt x="831" y="2"/>
                      </a:lnTo>
                      <a:lnTo>
                        <a:pt x="786" y="9"/>
                      </a:lnTo>
                      <a:lnTo>
                        <a:pt x="726" y="29"/>
                      </a:lnTo>
                      <a:lnTo>
                        <a:pt x="654" y="55"/>
                      </a:lnTo>
                      <a:lnTo>
                        <a:pt x="585" y="70"/>
                      </a:lnTo>
                      <a:lnTo>
                        <a:pt x="515" y="78"/>
                      </a:lnTo>
                      <a:lnTo>
                        <a:pt x="468" y="82"/>
                      </a:lnTo>
                      <a:lnTo>
                        <a:pt x="428" y="84"/>
                      </a:lnTo>
                      <a:lnTo>
                        <a:pt x="358" y="84"/>
                      </a:lnTo>
                      <a:lnTo>
                        <a:pt x="314" y="81"/>
                      </a:lnTo>
                      <a:lnTo>
                        <a:pt x="274" y="76"/>
                      </a:lnTo>
                      <a:lnTo>
                        <a:pt x="229" y="73"/>
                      </a:lnTo>
                      <a:lnTo>
                        <a:pt x="190" y="66"/>
                      </a:lnTo>
                      <a:lnTo>
                        <a:pt x="140" y="57"/>
                      </a:lnTo>
                      <a:lnTo>
                        <a:pt x="96" y="44"/>
                      </a:lnTo>
                      <a:lnTo>
                        <a:pt x="49" y="2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2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38" name="Freeform 31"/>
              <p:cNvSpPr>
                <a:spLocks/>
              </p:cNvSpPr>
              <p:nvPr/>
            </p:nvSpPr>
            <p:spPr bwMode="auto">
              <a:xfrm>
                <a:off x="5217" y="774"/>
                <a:ext cx="156" cy="118"/>
              </a:xfrm>
              <a:custGeom>
                <a:avLst/>
                <a:gdLst>
                  <a:gd name="T0" fmla="*/ 83 w 156"/>
                  <a:gd name="T1" fmla="*/ 0 h 118"/>
                  <a:gd name="T2" fmla="*/ 134 w 156"/>
                  <a:gd name="T3" fmla="*/ 19 h 118"/>
                  <a:gd name="T4" fmla="*/ 152 w 156"/>
                  <a:gd name="T5" fmla="*/ 46 h 118"/>
                  <a:gd name="T6" fmla="*/ 155 w 156"/>
                  <a:gd name="T7" fmla="*/ 70 h 118"/>
                  <a:gd name="T8" fmla="*/ 155 w 156"/>
                  <a:gd name="T9" fmla="*/ 84 h 118"/>
                  <a:gd name="T10" fmla="*/ 146 w 156"/>
                  <a:gd name="T11" fmla="*/ 100 h 118"/>
                  <a:gd name="T12" fmla="*/ 126 w 156"/>
                  <a:gd name="T13" fmla="*/ 108 h 118"/>
                  <a:gd name="T14" fmla="*/ 105 w 156"/>
                  <a:gd name="T15" fmla="*/ 114 h 118"/>
                  <a:gd name="T16" fmla="*/ 86 w 156"/>
                  <a:gd name="T17" fmla="*/ 117 h 118"/>
                  <a:gd name="T18" fmla="*/ 69 w 156"/>
                  <a:gd name="T19" fmla="*/ 117 h 118"/>
                  <a:gd name="T20" fmla="*/ 41 w 156"/>
                  <a:gd name="T21" fmla="*/ 112 h 118"/>
                  <a:gd name="T22" fmla="*/ 21 w 156"/>
                  <a:gd name="T23" fmla="*/ 107 h 118"/>
                  <a:gd name="T24" fmla="*/ 9 w 156"/>
                  <a:gd name="T25" fmla="*/ 98 h 118"/>
                  <a:gd name="T26" fmla="*/ 2 w 156"/>
                  <a:gd name="T27" fmla="*/ 90 h 118"/>
                  <a:gd name="T28" fmla="*/ 0 w 156"/>
                  <a:gd name="T29" fmla="*/ 78 h 118"/>
                  <a:gd name="T30" fmla="*/ 2 w 156"/>
                  <a:gd name="T31" fmla="*/ 60 h 118"/>
                  <a:gd name="T32" fmla="*/ 9 w 156"/>
                  <a:gd name="T33" fmla="*/ 11 h 118"/>
                  <a:gd name="T34" fmla="*/ 83 w 156"/>
                  <a:gd name="T35" fmla="*/ 0 h 11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56" h="118">
                    <a:moveTo>
                      <a:pt x="83" y="0"/>
                    </a:moveTo>
                    <a:lnTo>
                      <a:pt x="134" y="19"/>
                    </a:lnTo>
                    <a:lnTo>
                      <a:pt x="152" y="46"/>
                    </a:lnTo>
                    <a:lnTo>
                      <a:pt x="155" y="70"/>
                    </a:lnTo>
                    <a:lnTo>
                      <a:pt x="155" y="84"/>
                    </a:lnTo>
                    <a:lnTo>
                      <a:pt x="146" y="100"/>
                    </a:lnTo>
                    <a:lnTo>
                      <a:pt x="126" y="108"/>
                    </a:lnTo>
                    <a:lnTo>
                      <a:pt x="105" y="114"/>
                    </a:lnTo>
                    <a:lnTo>
                      <a:pt x="86" y="117"/>
                    </a:lnTo>
                    <a:lnTo>
                      <a:pt x="69" y="117"/>
                    </a:lnTo>
                    <a:lnTo>
                      <a:pt x="41" y="112"/>
                    </a:lnTo>
                    <a:lnTo>
                      <a:pt x="21" y="107"/>
                    </a:lnTo>
                    <a:lnTo>
                      <a:pt x="9" y="98"/>
                    </a:lnTo>
                    <a:lnTo>
                      <a:pt x="2" y="90"/>
                    </a:lnTo>
                    <a:lnTo>
                      <a:pt x="0" y="78"/>
                    </a:lnTo>
                    <a:lnTo>
                      <a:pt x="2" y="60"/>
                    </a:lnTo>
                    <a:lnTo>
                      <a:pt x="9" y="11"/>
                    </a:lnTo>
                    <a:lnTo>
                      <a:pt x="83" y="0"/>
                    </a:lnTo>
                  </a:path>
                </a:pathLst>
              </a:custGeom>
              <a:solidFill>
                <a:schemeClr val="bg2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Freeform 32"/>
              <p:cNvSpPr>
                <a:spLocks/>
              </p:cNvSpPr>
              <p:nvPr/>
            </p:nvSpPr>
            <p:spPr bwMode="auto">
              <a:xfrm>
                <a:off x="5213" y="787"/>
                <a:ext cx="88" cy="74"/>
              </a:xfrm>
              <a:custGeom>
                <a:avLst/>
                <a:gdLst>
                  <a:gd name="T0" fmla="*/ 0 w 88"/>
                  <a:gd name="T1" fmla="*/ 68 h 74"/>
                  <a:gd name="T2" fmla="*/ 11 w 88"/>
                  <a:gd name="T3" fmla="*/ 0 h 74"/>
                  <a:gd name="T4" fmla="*/ 54 w 88"/>
                  <a:gd name="T5" fmla="*/ 5 h 74"/>
                  <a:gd name="T6" fmla="*/ 87 w 88"/>
                  <a:gd name="T7" fmla="*/ 9 h 74"/>
                  <a:gd name="T8" fmla="*/ 78 w 88"/>
                  <a:gd name="T9" fmla="*/ 73 h 74"/>
                  <a:gd name="T10" fmla="*/ 75 w 88"/>
                  <a:gd name="T11" fmla="*/ 58 h 74"/>
                  <a:gd name="T12" fmla="*/ 65 w 88"/>
                  <a:gd name="T13" fmla="*/ 47 h 74"/>
                  <a:gd name="T14" fmla="*/ 47 w 88"/>
                  <a:gd name="T15" fmla="*/ 44 h 74"/>
                  <a:gd name="T16" fmla="*/ 27 w 88"/>
                  <a:gd name="T17" fmla="*/ 45 h 74"/>
                  <a:gd name="T18" fmla="*/ 11 w 88"/>
                  <a:gd name="T19" fmla="*/ 52 h 74"/>
                  <a:gd name="T20" fmla="*/ 0 w 88"/>
                  <a:gd name="T21" fmla="*/ 68 h 7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88" h="74">
                    <a:moveTo>
                      <a:pt x="0" y="68"/>
                    </a:moveTo>
                    <a:lnTo>
                      <a:pt x="11" y="0"/>
                    </a:lnTo>
                    <a:lnTo>
                      <a:pt x="54" y="5"/>
                    </a:lnTo>
                    <a:lnTo>
                      <a:pt x="87" y="9"/>
                    </a:lnTo>
                    <a:lnTo>
                      <a:pt x="78" y="73"/>
                    </a:lnTo>
                    <a:lnTo>
                      <a:pt x="75" y="58"/>
                    </a:lnTo>
                    <a:lnTo>
                      <a:pt x="65" y="47"/>
                    </a:lnTo>
                    <a:lnTo>
                      <a:pt x="47" y="44"/>
                    </a:lnTo>
                    <a:lnTo>
                      <a:pt x="27" y="45"/>
                    </a:lnTo>
                    <a:lnTo>
                      <a:pt x="11" y="52"/>
                    </a:lnTo>
                    <a:lnTo>
                      <a:pt x="0" y="68"/>
                    </a:lnTo>
                  </a:path>
                </a:pathLst>
              </a:custGeom>
              <a:solidFill>
                <a:schemeClr val="bg2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0" name="Freeform 33"/>
              <p:cNvSpPr>
                <a:spLocks/>
              </p:cNvSpPr>
              <p:nvPr/>
            </p:nvSpPr>
            <p:spPr bwMode="auto">
              <a:xfrm>
                <a:off x="423" y="765"/>
                <a:ext cx="156" cy="118"/>
              </a:xfrm>
              <a:custGeom>
                <a:avLst/>
                <a:gdLst>
                  <a:gd name="T0" fmla="*/ 72 w 156"/>
                  <a:gd name="T1" fmla="*/ 0 h 118"/>
                  <a:gd name="T2" fmla="*/ 21 w 156"/>
                  <a:gd name="T3" fmla="*/ 19 h 118"/>
                  <a:gd name="T4" fmla="*/ 3 w 156"/>
                  <a:gd name="T5" fmla="*/ 46 h 118"/>
                  <a:gd name="T6" fmla="*/ 0 w 156"/>
                  <a:gd name="T7" fmla="*/ 70 h 118"/>
                  <a:gd name="T8" fmla="*/ 0 w 156"/>
                  <a:gd name="T9" fmla="*/ 84 h 118"/>
                  <a:gd name="T10" fmla="*/ 9 w 156"/>
                  <a:gd name="T11" fmla="*/ 100 h 118"/>
                  <a:gd name="T12" fmla="*/ 29 w 156"/>
                  <a:gd name="T13" fmla="*/ 108 h 118"/>
                  <a:gd name="T14" fmla="*/ 50 w 156"/>
                  <a:gd name="T15" fmla="*/ 114 h 118"/>
                  <a:gd name="T16" fmla="*/ 69 w 156"/>
                  <a:gd name="T17" fmla="*/ 117 h 118"/>
                  <a:gd name="T18" fmla="*/ 86 w 156"/>
                  <a:gd name="T19" fmla="*/ 117 h 118"/>
                  <a:gd name="T20" fmla="*/ 114 w 156"/>
                  <a:gd name="T21" fmla="*/ 112 h 118"/>
                  <a:gd name="T22" fmla="*/ 134 w 156"/>
                  <a:gd name="T23" fmla="*/ 107 h 118"/>
                  <a:gd name="T24" fmla="*/ 146 w 156"/>
                  <a:gd name="T25" fmla="*/ 98 h 118"/>
                  <a:gd name="T26" fmla="*/ 153 w 156"/>
                  <a:gd name="T27" fmla="*/ 90 h 118"/>
                  <a:gd name="T28" fmla="*/ 155 w 156"/>
                  <a:gd name="T29" fmla="*/ 78 h 118"/>
                  <a:gd name="T30" fmla="*/ 153 w 156"/>
                  <a:gd name="T31" fmla="*/ 60 h 118"/>
                  <a:gd name="T32" fmla="*/ 146 w 156"/>
                  <a:gd name="T33" fmla="*/ 11 h 118"/>
                  <a:gd name="T34" fmla="*/ 72 w 156"/>
                  <a:gd name="T35" fmla="*/ 0 h 11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56" h="118">
                    <a:moveTo>
                      <a:pt x="72" y="0"/>
                    </a:moveTo>
                    <a:lnTo>
                      <a:pt x="21" y="19"/>
                    </a:lnTo>
                    <a:lnTo>
                      <a:pt x="3" y="46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9" y="100"/>
                    </a:lnTo>
                    <a:lnTo>
                      <a:pt x="29" y="108"/>
                    </a:lnTo>
                    <a:lnTo>
                      <a:pt x="50" y="114"/>
                    </a:lnTo>
                    <a:lnTo>
                      <a:pt x="69" y="117"/>
                    </a:lnTo>
                    <a:lnTo>
                      <a:pt x="86" y="117"/>
                    </a:lnTo>
                    <a:lnTo>
                      <a:pt x="114" y="112"/>
                    </a:lnTo>
                    <a:lnTo>
                      <a:pt x="134" y="107"/>
                    </a:lnTo>
                    <a:lnTo>
                      <a:pt x="146" y="98"/>
                    </a:lnTo>
                    <a:lnTo>
                      <a:pt x="153" y="90"/>
                    </a:lnTo>
                    <a:lnTo>
                      <a:pt x="155" y="78"/>
                    </a:lnTo>
                    <a:lnTo>
                      <a:pt x="153" y="60"/>
                    </a:lnTo>
                    <a:lnTo>
                      <a:pt x="146" y="11"/>
                    </a:lnTo>
                    <a:lnTo>
                      <a:pt x="72" y="0"/>
                    </a:lnTo>
                  </a:path>
                </a:pathLst>
              </a:custGeom>
              <a:solidFill>
                <a:schemeClr val="bg2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1" name="Freeform 34"/>
              <p:cNvSpPr>
                <a:spLocks/>
              </p:cNvSpPr>
              <p:nvPr/>
            </p:nvSpPr>
            <p:spPr bwMode="auto">
              <a:xfrm>
                <a:off x="495" y="779"/>
                <a:ext cx="88" cy="74"/>
              </a:xfrm>
              <a:custGeom>
                <a:avLst/>
                <a:gdLst>
                  <a:gd name="T0" fmla="*/ 87 w 88"/>
                  <a:gd name="T1" fmla="*/ 67 h 74"/>
                  <a:gd name="T2" fmla="*/ 76 w 88"/>
                  <a:gd name="T3" fmla="*/ 0 h 74"/>
                  <a:gd name="T4" fmla="*/ 33 w 88"/>
                  <a:gd name="T5" fmla="*/ 5 h 74"/>
                  <a:gd name="T6" fmla="*/ 0 w 88"/>
                  <a:gd name="T7" fmla="*/ 8 h 74"/>
                  <a:gd name="T8" fmla="*/ 9 w 88"/>
                  <a:gd name="T9" fmla="*/ 73 h 74"/>
                  <a:gd name="T10" fmla="*/ 12 w 88"/>
                  <a:gd name="T11" fmla="*/ 57 h 74"/>
                  <a:gd name="T12" fmla="*/ 22 w 88"/>
                  <a:gd name="T13" fmla="*/ 47 h 74"/>
                  <a:gd name="T14" fmla="*/ 40 w 88"/>
                  <a:gd name="T15" fmla="*/ 43 h 74"/>
                  <a:gd name="T16" fmla="*/ 60 w 88"/>
                  <a:gd name="T17" fmla="*/ 44 h 74"/>
                  <a:gd name="T18" fmla="*/ 76 w 88"/>
                  <a:gd name="T19" fmla="*/ 51 h 74"/>
                  <a:gd name="T20" fmla="*/ 87 w 88"/>
                  <a:gd name="T21" fmla="*/ 67 h 7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88" h="74">
                    <a:moveTo>
                      <a:pt x="87" y="67"/>
                    </a:moveTo>
                    <a:lnTo>
                      <a:pt x="76" y="0"/>
                    </a:lnTo>
                    <a:lnTo>
                      <a:pt x="33" y="5"/>
                    </a:lnTo>
                    <a:lnTo>
                      <a:pt x="0" y="8"/>
                    </a:lnTo>
                    <a:lnTo>
                      <a:pt x="9" y="73"/>
                    </a:lnTo>
                    <a:lnTo>
                      <a:pt x="12" y="57"/>
                    </a:lnTo>
                    <a:lnTo>
                      <a:pt x="22" y="47"/>
                    </a:lnTo>
                    <a:lnTo>
                      <a:pt x="40" y="43"/>
                    </a:lnTo>
                    <a:lnTo>
                      <a:pt x="60" y="44"/>
                    </a:lnTo>
                    <a:lnTo>
                      <a:pt x="76" y="51"/>
                    </a:lnTo>
                    <a:lnTo>
                      <a:pt x="87" y="67"/>
                    </a:lnTo>
                  </a:path>
                </a:pathLst>
              </a:custGeom>
              <a:solidFill>
                <a:schemeClr val="bg2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2" name="Line 35"/>
              <p:cNvSpPr>
                <a:spLocks noChangeShapeType="1"/>
              </p:cNvSpPr>
              <p:nvPr/>
            </p:nvSpPr>
            <p:spPr bwMode="auto">
              <a:xfrm flipV="1">
                <a:off x="1968" y="350"/>
                <a:ext cx="192" cy="87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4" name="Freeform 36"/>
              <p:cNvSpPr>
                <a:spLocks/>
              </p:cNvSpPr>
              <p:nvPr/>
            </p:nvSpPr>
            <p:spPr bwMode="auto">
              <a:xfrm>
                <a:off x="1356" y="63"/>
                <a:ext cx="2967" cy="457"/>
              </a:xfrm>
              <a:custGeom>
                <a:avLst/>
                <a:gdLst/>
                <a:ahLst/>
                <a:cxnLst>
                  <a:cxn ang="0">
                    <a:pos x="0" y="122"/>
                  </a:cxn>
                  <a:cxn ang="0">
                    <a:pos x="207" y="78"/>
                  </a:cxn>
                  <a:cxn ang="0">
                    <a:pos x="442" y="48"/>
                  </a:cxn>
                  <a:cxn ang="0">
                    <a:pos x="640" y="32"/>
                  </a:cxn>
                  <a:cxn ang="0">
                    <a:pos x="897" y="16"/>
                  </a:cxn>
                  <a:cxn ang="0">
                    <a:pos x="1215" y="2"/>
                  </a:cxn>
                  <a:cxn ang="0">
                    <a:pos x="1392" y="0"/>
                  </a:cxn>
                  <a:cxn ang="0">
                    <a:pos x="1710" y="0"/>
                  </a:cxn>
                  <a:cxn ang="0">
                    <a:pos x="1997" y="10"/>
                  </a:cxn>
                  <a:cxn ang="0">
                    <a:pos x="2258" y="21"/>
                  </a:cxn>
                  <a:cxn ang="0">
                    <a:pos x="2493" y="38"/>
                  </a:cxn>
                  <a:cxn ang="0">
                    <a:pos x="2674" y="54"/>
                  </a:cxn>
                  <a:cxn ang="0">
                    <a:pos x="2828" y="73"/>
                  </a:cxn>
                  <a:cxn ang="0">
                    <a:pos x="2966" y="92"/>
                  </a:cxn>
                  <a:cxn ang="0">
                    <a:pos x="2966" y="456"/>
                  </a:cxn>
                  <a:cxn ang="0">
                    <a:pos x="2833" y="434"/>
                  </a:cxn>
                  <a:cxn ang="0">
                    <a:pos x="2563" y="399"/>
                  </a:cxn>
                  <a:cxn ang="0">
                    <a:pos x="2382" y="382"/>
                  </a:cxn>
                  <a:cxn ang="0">
                    <a:pos x="2134" y="366"/>
                  </a:cxn>
                  <a:cxn ang="0">
                    <a:pos x="1944" y="358"/>
                  </a:cxn>
                  <a:cxn ang="0">
                    <a:pos x="1746" y="350"/>
                  </a:cxn>
                  <a:cxn ang="0">
                    <a:pos x="1529" y="350"/>
                  </a:cxn>
                  <a:cxn ang="0">
                    <a:pos x="1295" y="350"/>
                  </a:cxn>
                  <a:cxn ang="0">
                    <a:pos x="1047" y="355"/>
                  </a:cxn>
                  <a:cxn ang="0">
                    <a:pos x="853" y="363"/>
                  </a:cxn>
                  <a:cxn ang="0">
                    <a:pos x="654" y="374"/>
                  </a:cxn>
                  <a:cxn ang="0">
                    <a:pos x="468" y="388"/>
                  </a:cxn>
                  <a:cxn ang="0">
                    <a:pos x="296" y="404"/>
                  </a:cxn>
                  <a:cxn ang="0">
                    <a:pos x="150" y="423"/>
                  </a:cxn>
                  <a:cxn ang="0">
                    <a:pos x="13" y="445"/>
                  </a:cxn>
                  <a:cxn ang="0">
                    <a:pos x="0" y="122"/>
                  </a:cxn>
                </a:cxnLst>
                <a:rect l="0" t="0" r="r" b="b"/>
                <a:pathLst>
                  <a:path w="2967" h="457">
                    <a:moveTo>
                      <a:pt x="0" y="122"/>
                    </a:moveTo>
                    <a:lnTo>
                      <a:pt x="207" y="78"/>
                    </a:lnTo>
                    <a:lnTo>
                      <a:pt x="442" y="48"/>
                    </a:lnTo>
                    <a:lnTo>
                      <a:pt x="640" y="32"/>
                    </a:lnTo>
                    <a:lnTo>
                      <a:pt x="897" y="16"/>
                    </a:lnTo>
                    <a:lnTo>
                      <a:pt x="1215" y="2"/>
                    </a:lnTo>
                    <a:lnTo>
                      <a:pt x="1392" y="0"/>
                    </a:lnTo>
                    <a:lnTo>
                      <a:pt x="1710" y="0"/>
                    </a:lnTo>
                    <a:lnTo>
                      <a:pt x="1997" y="10"/>
                    </a:lnTo>
                    <a:lnTo>
                      <a:pt x="2258" y="21"/>
                    </a:lnTo>
                    <a:lnTo>
                      <a:pt x="2493" y="38"/>
                    </a:lnTo>
                    <a:lnTo>
                      <a:pt x="2674" y="54"/>
                    </a:lnTo>
                    <a:lnTo>
                      <a:pt x="2828" y="73"/>
                    </a:lnTo>
                    <a:lnTo>
                      <a:pt x="2966" y="92"/>
                    </a:lnTo>
                    <a:lnTo>
                      <a:pt x="2966" y="456"/>
                    </a:lnTo>
                    <a:lnTo>
                      <a:pt x="2833" y="434"/>
                    </a:lnTo>
                    <a:lnTo>
                      <a:pt x="2563" y="399"/>
                    </a:lnTo>
                    <a:lnTo>
                      <a:pt x="2382" y="382"/>
                    </a:lnTo>
                    <a:lnTo>
                      <a:pt x="2134" y="366"/>
                    </a:lnTo>
                    <a:lnTo>
                      <a:pt x="1944" y="358"/>
                    </a:lnTo>
                    <a:lnTo>
                      <a:pt x="1746" y="350"/>
                    </a:lnTo>
                    <a:lnTo>
                      <a:pt x="1529" y="350"/>
                    </a:lnTo>
                    <a:lnTo>
                      <a:pt x="1295" y="350"/>
                    </a:lnTo>
                    <a:lnTo>
                      <a:pt x="1047" y="355"/>
                    </a:lnTo>
                    <a:lnTo>
                      <a:pt x="853" y="363"/>
                    </a:lnTo>
                    <a:lnTo>
                      <a:pt x="654" y="374"/>
                    </a:lnTo>
                    <a:lnTo>
                      <a:pt x="468" y="388"/>
                    </a:lnTo>
                    <a:lnTo>
                      <a:pt x="296" y="404"/>
                    </a:lnTo>
                    <a:lnTo>
                      <a:pt x="150" y="423"/>
                    </a:lnTo>
                    <a:lnTo>
                      <a:pt x="13" y="445"/>
                    </a:lnTo>
                    <a:lnTo>
                      <a:pt x="0" y="122"/>
                    </a:lnTo>
                  </a:path>
                </a:pathLst>
              </a:custGeom>
              <a:gradFill rotWithShape="0">
                <a:gsLst>
                  <a:gs pos="0">
                    <a:schemeClr val="folHlink"/>
                  </a:gs>
                  <a:gs pos="50000">
                    <a:schemeClr val="accent1"/>
                  </a:gs>
                  <a:gs pos="100000">
                    <a:schemeClr val="folHlink"/>
                  </a:gs>
                </a:gsLst>
                <a:lin ang="0" scaled="1"/>
              </a:gra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85" name="Freeform 37"/>
              <p:cNvSpPr>
                <a:spLocks/>
              </p:cNvSpPr>
              <p:nvPr/>
            </p:nvSpPr>
            <p:spPr bwMode="auto">
              <a:xfrm>
                <a:off x="555" y="159"/>
                <a:ext cx="823" cy="431"/>
              </a:xfrm>
              <a:custGeom>
                <a:avLst/>
                <a:gdLst/>
                <a:ahLst/>
                <a:cxnLst>
                  <a:cxn ang="0">
                    <a:pos x="815" y="27"/>
                  </a:cxn>
                  <a:cxn ang="0">
                    <a:pos x="822" y="350"/>
                  </a:cxn>
                  <a:cxn ang="0">
                    <a:pos x="746" y="382"/>
                  </a:cxn>
                  <a:cxn ang="0">
                    <a:pos x="676" y="404"/>
                  </a:cxn>
                  <a:cxn ang="0">
                    <a:pos x="619" y="415"/>
                  </a:cxn>
                  <a:cxn ang="0">
                    <a:pos x="571" y="421"/>
                  </a:cxn>
                  <a:cxn ang="0">
                    <a:pos x="517" y="427"/>
                  </a:cxn>
                  <a:cxn ang="0">
                    <a:pos x="427" y="430"/>
                  </a:cxn>
                  <a:cxn ang="0">
                    <a:pos x="344" y="423"/>
                  </a:cxn>
                  <a:cxn ang="0">
                    <a:pos x="259" y="410"/>
                  </a:cxn>
                  <a:cxn ang="0">
                    <a:pos x="177" y="388"/>
                  </a:cxn>
                  <a:cxn ang="0">
                    <a:pos x="105" y="358"/>
                  </a:cxn>
                  <a:cxn ang="0">
                    <a:pos x="41" y="325"/>
                  </a:cxn>
                  <a:cxn ang="0">
                    <a:pos x="0" y="294"/>
                  </a:cxn>
                  <a:cxn ang="0">
                    <a:pos x="0" y="0"/>
                  </a:cxn>
                  <a:cxn ang="0">
                    <a:pos x="46" y="25"/>
                  </a:cxn>
                  <a:cxn ang="0">
                    <a:pos x="105" y="47"/>
                  </a:cxn>
                  <a:cxn ang="0">
                    <a:pos x="175" y="66"/>
                  </a:cxn>
                  <a:cxn ang="0">
                    <a:pos x="244" y="81"/>
                  </a:cxn>
                  <a:cxn ang="0">
                    <a:pos x="314" y="89"/>
                  </a:cxn>
                  <a:cxn ang="0">
                    <a:pos x="361" y="93"/>
                  </a:cxn>
                  <a:cxn ang="0">
                    <a:pos x="401" y="95"/>
                  </a:cxn>
                  <a:cxn ang="0">
                    <a:pos x="471" y="95"/>
                  </a:cxn>
                  <a:cxn ang="0">
                    <a:pos x="515" y="92"/>
                  </a:cxn>
                  <a:cxn ang="0">
                    <a:pos x="555" y="87"/>
                  </a:cxn>
                  <a:cxn ang="0">
                    <a:pos x="600" y="84"/>
                  </a:cxn>
                  <a:cxn ang="0">
                    <a:pos x="640" y="76"/>
                  </a:cxn>
                  <a:cxn ang="0">
                    <a:pos x="689" y="67"/>
                  </a:cxn>
                  <a:cxn ang="0">
                    <a:pos x="733" y="55"/>
                  </a:cxn>
                  <a:cxn ang="0">
                    <a:pos x="777" y="41"/>
                  </a:cxn>
                  <a:cxn ang="0">
                    <a:pos x="815" y="27"/>
                  </a:cxn>
                </a:cxnLst>
                <a:rect l="0" t="0" r="r" b="b"/>
                <a:pathLst>
                  <a:path w="823" h="431">
                    <a:moveTo>
                      <a:pt x="815" y="27"/>
                    </a:moveTo>
                    <a:lnTo>
                      <a:pt x="822" y="350"/>
                    </a:lnTo>
                    <a:lnTo>
                      <a:pt x="746" y="382"/>
                    </a:lnTo>
                    <a:lnTo>
                      <a:pt x="676" y="404"/>
                    </a:lnTo>
                    <a:lnTo>
                      <a:pt x="619" y="415"/>
                    </a:lnTo>
                    <a:lnTo>
                      <a:pt x="571" y="421"/>
                    </a:lnTo>
                    <a:lnTo>
                      <a:pt x="517" y="427"/>
                    </a:lnTo>
                    <a:lnTo>
                      <a:pt x="427" y="430"/>
                    </a:lnTo>
                    <a:lnTo>
                      <a:pt x="344" y="423"/>
                    </a:lnTo>
                    <a:lnTo>
                      <a:pt x="259" y="410"/>
                    </a:lnTo>
                    <a:lnTo>
                      <a:pt x="177" y="388"/>
                    </a:lnTo>
                    <a:lnTo>
                      <a:pt x="105" y="358"/>
                    </a:lnTo>
                    <a:lnTo>
                      <a:pt x="41" y="325"/>
                    </a:lnTo>
                    <a:lnTo>
                      <a:pt x="0" y="294"/>
                    </a:lnTo>
                    <a:lnTo>
                      <a:pt x="0" y="0"/>
                    </a:lnTo>
                    <a:lnTo>
                      <a:pt x="46" y="25"/>
                    </a:lnTo>
                    <a:lnTo>
                      <a:pt x="105" y="47"/>
                    </a:lnTo>
                    <a:lnTo>
                      <a:pt x="175" y="66"/>
                    </a:lnTo>
                    <a:lnTo>
                      <a:pt x="244" y="81"/>
                    </a:lnTo>
                    <a:lnTo>
                      <a:pt x="314" y="89"/>
                    </a:lnTo>
                    <a:lnTo>
                      <a:pt x="361" y="93"/>
                    </a:lnTo>
                    <a:lnTo>
                      <a:pt x="401" y="95"/>
                    </a:lnTo>
                    <a:lnTo>
                      <a:pt x="471" y="95"/>
                    </a:lnTo>
                    <a:lnTo>
                      <a:pt x="515" y="92"/>
                    </a:lnTo>
                    <a:lnTo>
                      <a:pt x="555" y="87"/>
                    </a:lnTo>
                    <a:lnTo>
                      <a:pt x="600" y="84"/>
                    </a:lnTo>
                    <a:lnTo>
                      <a:pt x="640" y="76"/>
                    </a:lnTo>
                    <a:lnTo>
                      <a:pt x="689" y="67"/>
                    </a:lnTo>
                    <a:lnTo>
                      <a:pt x="733" y="55"/>
                    </a:lnTo>
                    <a:lnTo>
                      <a:pt x="777" y="41"/>
                    </a:lnTo>
                    <a:lnTo>
                      <a:pt x="815" y="27"/>
                    </a:lnTo>
                  </a:path>
                </a:pathLst>
              </a:custGeom>
              <a:gradFill rotWithShape="0">
                <a:gsLst>
                  <a:gs pos="0">
                    <a:schemeClr val="folHlink"/>
                  </a:gs>
                  <a:gs pos="50000">
                    <a:schemeClr val="accent1"/>
                  </a:gs>
                  <a:gs pos="100000">
                    <a:schemeClr val="folHlink"/>
                  </a:gs>
                </a:gsLst>
                <a:lin ang="0" scaled="1"/>
              </a:gra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45" name="Freeform 38"/>
              <p:cNvSpPr>
                <a:spLocks/>
              </p:cNvSpPr>
              <p:nvPr/>
            </p:nvSpPr>
            <p:spPr bwMode="auto">
              <a:xfrm>
                <a:off x="102" y="573"/>
                <a:ext cx="551" cy="340"/>
              </a:xfrm>
              <a:custGeom>
                <a:avLst/>
                <a:gdLst>
                  <a:gd name="T0" fmla="*/ 16 w 551"/>
                  <a:gd name="T1" fmla="*/ 53 h 340"/>
                  <a:gd name="T2" fmla="*/ 0 w 551"/>
                  <a:gd name="T3" fmla="*/ 122 h 340"/>
                  <a:gd name="T4" fmla="*/ 10 w 551"/>
                  <a:gd name="T5" fmla="*/ 146 h 340"/>
                  <a:gd name="T6" fmla="*/ 33 w 551"/>
                  <a:gd name="T7" fmla="*/ 184 h 340"/>
                  <a:gd name="T8" fmla="*/ 57 w 551"/>
                  <a:gd name="T9" fmla="*/ 217 h 340"/>
                  <a:gd name="T10" fmla="*/ 85 w 551"/>
                  <a:gd name="T11" fmla="*/ 244 h 340"/>
                  <a:gd name="T12" fmla="*/ 120 w 551"/>
                  <a:gd name="T13" fmla="*/ 271 h 340"/>
                  <a:gd name="T14" fmla="*/ 153 w 551"/>
                  <a:gd name="T15" fmla="*/ 290 h 340"/>
                  <a:gd name="T16" fmla="*/ 189 w 551"/>
                  <a:gd name="T17" fmla="*/ 309 h 340"/>
                  <a:gd name="T18" fmla="*/ 235 w 551"/>
                  <a:gd name="T19" fmla="*/ 325 h 340"/>
                  <a:gd name="T20" fmla="*/ 270 w 551"/>
                  <a:gd name="T21" fmla="*/ 333 h 340"/>
                  <a:gd name="T22" fmla="*/ 312 w 551"/>
                  <a:gd name="T23" fmla="*/ 339 h 340"/>
                  <a:gd name="T24" fmla="*/ 351 w 551"/>
                  <a:gd name="T25" fmla="*/ 339 h 340"/>
                  <a:gd name="T26" fmla="*/ 393 w 551"/>
                  <a:gd name="T27" fmla="*/ 334 h 340"/>
                  <a:gd name="T28" fmla="*/ 436 w 551"/>
                  <a:gd name="T29" fmla="*/ 322 h 340"/>
                  <a:gd name="T30" fmla="*/ 475 w 551"/>
                  <a:gd name="T31" fmla="*/ 303 h 340"/>
                  <a:gd name="T32" fmla="*/ 498 w 551"/>
                  <a:gd name="T33" fmla="*/ 287 h 340"/>
                  <a:gd name="T34" fmla="*/ 526 w 551"/>
                  <a:gd name="T35" fmla="*/ 263 h 340"/>
                  <a:gd name="T36" fmla="*/ 541 w 551"/>
                  <a:gd name="T37" fmla="*/ 243 h 340"/>
                  <a:gd name="T38" fmla="*/ 550 w 551"/>
                  <a:gd name="T39" fmla="*/ 227 h 340"/>
                  <a:gd name="T40" fmla="*/ 550 w 551"/>
                  <a:gd name="T41" fmla="*/ 209 h 340"/>
                  <a:gd name="T42" fmla="*/ 544 w 551"/>
                  <a:gd name="T43" fmla="*/ 187 h 340"/>
                  <a:gd name="T44" fmla="*/ 532 w 551"/>
                  <a:gd name="T45" fmla="*/ 171 h 340"/>
                  <a:gd name="T46" fmla="*/ 523 w 551"/>
                  <a:gd name="T47" fmla="*/ 135 h 340"/>
                  <a:gd name="T48" fmla="*/ 519 w 551"/>
                  <a:gd name="T49" fmla="*/ 116 h 340"/>
                  <a:gd name="T50" fmla="*/ 267 w 551"/>
                  <a:gd name="T51" fmla="*/ 133 h 340"/>
                  <a:gd name="T52" fmla="*/ 234 w 551"/>
                  <a:gd name="T53" fmla="*/ 126 h 340"/>
                  <a:gd name="T54" fmla="*/ 193 w 551"/>
                  <a:gd name="T55" fmla="*/ 114 h 340"/>
                  <a:gd name="T56" fmla="*/ 162 w 551"/>
                  <a:gd name="T57" fmla="*/ 97 h 340"/>
                  <a:gd name="T58" fmla="*/ 129 w 551"/>
                  <a:gd name="T59" fmla="*/ 77 h 340"/>
                  <a:gd name="T60" fmla="*/ 97 w 551"/>
                  <a:gd name="T61" fmla="*/ 48 h 340"/>
                  <a:gd name="T62" fmla="*/ 78 w 551"/>
                  <a:gd name="T63" fmla="*/ 24 h 340"/>
                  <a:gd name="T64" fmla="*/ 60 w 551"/>
                  <a:gd name="T65" fmla="*/ 0 h 340"/>
                  <a:gd name="T66" fmla="*/ 16 w 551"/>
                  <a:gd name="T67" fmla="*/ 53 h 34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551" h="340">
                    <a:moveTo>
                      <a:pt x="16" y="53"/>
                    </a:moveTo>
                    <a:lnTo>
                      <a:pt x="0" y="122"/>
                    </a:lnTo>
                    <a:lnTo>
                      <a:pt x="10" y="146"/>
                    </a:lnTo>
                    <a:lnTo>
                      <a:pt x="33" y="184"/>
                    </a:lnTo>
                    <a:lnTo>
                      <a:pt x="57" y="217"/>
                    </a:lnTo>
                    <a:lnTo>
                      <a:pt x="85" y="244"/>
                    </a:lnTo>
                    <a:lnTo>
                      <a:pt x="120" y="271"/>
                    </a:lnTo>
                    <a:lnTo>
                      <a:pt x="153" y="290"/>
                    </a:lnTo>
                    <a:lnTo>
                      <a:pt x="189" y="309"/>
                    </a:lnTo>
                    <a:lnTo>
                      <a:pt x="235" y="325"/>
                    </a:lnTo>
                    <a:lnTo>
                      <a:pt x="270" y="333"/>
                    </a:lnTo>
                    <a:lnTo>
                      <a:pt x="312" y="339"/>
                    </a:lnTo>
                    <a:lnTo>
                      <a:pt x="351" y="339"/>
                    </a:lnTo>
                    <a:lnTo>
                      <a:pt x="393" y="334"/>
                    </a:lnTo>
                    <a:lnTo>
                      <a:pt x="436" y="322"/>
                    </a:lnTo>
                    <a:lnTo>
                      <a:pt x="475" y="303"/>
                    </a:lnTo>
                    <a:lnTo>
                      <a:pt x="498" y="287"/>
                    </a:lnTo>
                    <a:lnTo>
                      <a:pt x="526" y="263"/>
                    </a:lnTo>
                    <a:lnTo>
                      <a:pt x="541" y="243"/>
                    </a:lnTo>
                    <a:lnTo>
                      <a:pt x="550" y="227"/>
                    </a:lnTo>
                    <a:lnTo>
                      <a:pt x="550" y="209"/>
                    </a:lnTo>
                    <a:lnTo>
                      <a:pt x="544" y="187"/>
                    </a:lnTo>
                    <a:lnTo>
                      <a:pt x="532" y="171"/>
                    </a:lnTo>
                    <a:lnTo>
                      <a:pt x="523" y="135"/>
                    </a:lnTo>
                    <a:lnTo>
                      <a:pt x="519" y="116"/>
                    </a:lnTo>
                    <a:lnTo>
                      <a:pt x="267" y="133"/>
                    </a:lnTo>
                    <a:lnTo>
                      <a:pt x="234" y="126"/>
                    </a:lnTo>
                    <a:lnTo>
                      <a:pt x="193" y="114"/>
                    </a:lnTo>
                    <a:lnTo>
                      <a:pt x="162" y="97"/>
                    </a:lnTo>
                    <a:lnTo>
                      <a:pt x="129" y="77"/>
                    </a:lnTo>
                    <a:lnTo>
                      <a:pt x="97" y="48"/>
                    </a:lnTo>
                    <a:lnTo>
                      <a:pt x="78" y="24"/>
                    </a:lnTo>
                    <a:lnTo>
                      <a:pt x="60" y="0"/>
                    </a:lnTo>
                    <a:lnTo>
                      <a:pt x="16" y="53"/>
                    </a:lnTo>
                  </a:path>
                </a:pathLst>
              </a:custGeom>
              <a:gradFill rotWithShape="0">
                <a:gsLst>
                  <a:gs pos="0">
                    <a:schemeClr val="hlink"/>
                  </a:gs>
                  <a:gs pos="100000">
                    <a:schemeClr val="folHlink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7" name="Freeform 39"/>
              <p:cNvSpPr>
                <a:spLocks/>
              </p:cNvSpPr>
              <p:nvPr/>
            </p:nvSpPr>
            <p:spPr bwMode="auto">
              <a:xfrm>
                <a:off x="82" y="160"/>
                <a:ext cx="475" cy="552"/>
              </a:xfrm>
              <a:custGeom>
                <a:avLst/>
                <a:gdLst/>
                <a:ahLst/>
                <a:cxnLst>
                  <a:cxn ang="0">
                    <a:pos x="474" y="0"/>
                  </a:cxn>
                  <a:cxn ang="0">
                    <a:pos x="474" y="294"/>
                  </a:cxn>
                  <a:cxn ang="0">
                    <a:pos x="446" y="291"/>
                  </a:cxn>
                  <a:cxn ang="0">
                    <a:pos x="411" y="293"/>
                  </a:cxn>
                  <a:cxn ang="0">
                    <a:pos x="353" y="299"/>
                  </a:cxn>
                  <a:cxn ang="0">
                    <a:pos x="296" y="310"/>
                  </a:cxn>
                  <a:cxn ang="0">
                    <a:pos x="243" y="323"/>
                  </a:cxn>
                  <a:cxn ang="0">
                    <a:pos x="200" y="339"/>
                  </a:cxn>
                  <a:cxn ang="0">
                    <a:pos x="149" y="364"/>
                  </a:cxn>
                  <a:cxn ang="0">
                    <a:pos x="110" y="390"/>
                  </a:cxn>
                  <a:cxn ang="0">
                    <a:pos x="81" y="415"/>
                  </a:cxn>
                  <a:cxn ang="0">
                    <a:pos x="60" y="439"/>
                  </a:cxn>
                  <a:cxn ang="0">
                    <a:pos x="47" y="461"/>
                  </a:cxn>
                  <a:cxn ang="0">
                    <a:pos x="35" y="488"/>
                  </a:cxn>
                  <a:cxn ang="0">
                    <a:pos x="30" y="513"/>
                  </a:cxn>
                  <a:cxn ang="0">
                    <a:pos x="23" y="551"/>
                  </a:cxn>
                  <a:cxn ang="0">
                    <a:pos x="17" y="518"/>
                  </a:cxn>
                  <a:cxn ang="0">
                    <a:pos x="8" y="481"/>
                  </a:cxn>
                  <a:cxn ang="0">
                    <a:pos x="5" y="453"/>
                  </a:cxn>
                  <a:cxn ang="0">
                    <a:pos x="0" y="420"/>
                  </a:cxn>
                  <a:cxn ang="0">
                    <a:pos x="2" y="393"/>
                  </a:cxn>
                  <a:cxn ang="0">
                    <a:pos x="8" y="361"/>
                  </a:cxn>
                  <a:cxn ang="0">
                    <a:pos x="15" y="317"/>
                  </a:cxn>
                  <a:cxn ang="0">
                    <a:pos x="30" y="279"/>
                  </a:cxn>
                  <a:cxn ang="0">
                    <a:pos x="50" y="238"/>
                  </a:cxn>
                  <a:cxn ang="0">
                    <a:pos x="75" y="196"/>
                  </a:cxn>
                  <a:cxn ang="0">
                    <a:pos x="111" y="152"/>
                  </a:cxn>
                  <a:cxn ang="0">
                    <a:pos x="152" y="116"/>
                  </a:cxn>
                  <a:cxn ang="0">
                    <a:pos x="188" y="87"/>
                  </a:cxn>
                  <a:cxn ang="0">
                    <a:pos x="233" y="60"/>
                  </a:cxn>
                  <a:cxn ang="0">
                    <a:pos x="279" y="40"/>
                  </a:cxn>
                  <a:cxn ang="0">
                    <a:pos x="333" y="21"/>
                  </a:cxn>
                  <a:cxn ang="0">
                    <a:pos x="380" y="10"/>
                  </a:cxn>
                  <a:cxn ang="0">
                    <a:pos x="435" y="3"/>
                  </a:cxn>
                  <a:cxn ang="0">
                    <a:pos x="474" y="0"/>
                  </a:cxn>
                </a:cxnLst>
                <a:rect l="0" t="0" r="r" b="b"/>
                <a:pathLst>
                  <a:path w="475" h="552">
                    <a:moveTo>
                      <a:pt x="474" y="0"/>
                    </a:moveTo>
                    <a:lnTo>
                      <a:pt x="474" y="294"/>
                    </a:lnTo>
                    <a:lnTo>
                      <a:pt x="446" y="291"/>
                    </a:lnTo>
                    <a:lnTo>
                      <a:pt x="411" y="293"/>
                    </a:lnTo>
                    <a:lnTo>
                      <a:pt x="353" y="299"/>
                    </a:lnTo>
                    <a:lnTo>
                      <a:pt x="296" y="310"/>
                    </a:lnTo>
                    <a:lnTo>
                      <a:pt x="243" y="323"/>
                    </a:lnTo>
                    <a:lnTo>
                      <a:pt x="200" y="339"/>
                    </a:lnTo>
                    <a:lnTo>
                      <a:pt x="149" y="364"/>
                    </a:lnTo>
                    <a:lnTo>
                      <a:pt x="110" y="390"/>
                    </a:lnTo>
                    <a:lnTo>
                      <a:pt x="81" y="415"/>
                    </a:lnTo>
                    <a:lnTo>
                      <a:pt x="60" y="439"/>
                    </a:lnTo>
                    <a:lnTo>
                      <a:pt x="47" y="461"/>
                    </a:lnTo>
                    <a:lnTo>
                      <a:pt x="35" y="488"/>
                    </a:lnTo>
                    <a:lnTo>
                      <a:pt x="30" y="513"/>
                    </a:lnTo>
                    <a:lnTo>
                      <a:pt x="23" y="551"/>
                    </a:lnTo>
                    <a:lnTo>
                      <a:pt x="17" y="518"/>
                    </a:lnTo>
                    <a:lnTo>
                      <a:pt x="8" y="481"/>
                    </a:lnTo>
                    <a:lnTo>
                      <a:pt x="5" y="453"/>
                    </a:lnTo>
                    <a:lnTo>
                      <a:pt x="0" y="420"/>
                    </a:lnTo>
                    <a:lnTo>
                      <a:pt x="2" y="393"/>
                    </a:lnTo>
                    <a:lnTo>
                      <a:pt x="8" y="361"/>
                    </a:lnTo>
                    <a:lnTo>
                      <a:pt x="15" y="317"/>
                    </a:lnTo>
                    <a:lnTo>
                      <a:pt x="30" y="279"/>
                    </a:lnTo>
                    <a:lnTo>
                      <a:pt x="50" y="238"/>
                    </a:lnTo>
                    <a:lnTo>
                      <a:pt x="75" y="196"/>
                    </a:lnTo>
                    <a:lnTo>
                      <a:pt x="111" y="152"/>
                    </a:lnTo>
                    <a:lnTo>
                      <a:pt x="152" y="116"/>
                    </a:lnTo>
                    <a:lnTo>
                      <a:pt x="188" y="87"/>
                    </a:lnTo>
                    <a:lnTo>
                      <a:pt x="233" y="60"/>
                    </a:lnTo>
                    <a:lnTo>
                      <a:pt x="279" y="40"/>
                    </a:lnTo>
                    <a:lnTo>
                      <a:pt x="333" y="21"/>
                    </a:lnTo>
                    <a:lnTo>
                      <a:pt x="380" y="10"/>
                    </a:lnTo>
                    <a:lnTo>
                      <a:pt x="435" y="3"/>
                    </a:lnTo>
                    <a:lnTo>
                      <a:pt x="474" y="0"/>
                    </a:lnTo>
                  </a:path>
                </a:pathLst>
              </a:custGeom>
              <a:gradFill rotWithShape="0">
                <a:gsLst>
                  <a:gs pos="0">
                    <a:schemeClr val="folHlink"/>
                  </a:gs>
                  <a:gs pos="50000">
                    <a:schemeClr val="accent1"/>
                  </a:gs>
                  <a:gs pos="100000">
                    <a:schemeClr val="folHlink"/>
                  </a:gs>
                </a:gsLst>
                <a:lin ang="0" scaled="1"/>
              </a:gra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47" name="Freeform 40"/>
              <p:cNvSpPr>
                <a:spLocks/>
              </p:cNvSpPr>
              <p:nvPr/>
            </p:nvSpPr>
            <p:spPr bwMode="auto">
              <a:xfrm>
                <a:off x="370" y="727"/>
                <a:ext cx="156" cy="118"/>
              </a:xfrm>
              <a:custGeom>
                <a:avLst/>
                <a:gdLst>
                  <a:gd name="T0" fmla="*/ 72 w 156"/>
                  <a:gd name="T1" fmla="*/ 0 h 118"/>
                  <a:gd name="T2" fmla="*/ 21 w 156"/>
                  <a:gd name="T3" fmla="*/ 19 h 118"/>
                  <a:gd name="T4" fmla="*/ 3 w 156"/>
                  <a:gd name="T5" fmla="*/ 46 h 118"/>
                  <a:gd name="T6" fmla="*/ 0 w 156"/>
                  <a:gd name="T7" fmla="*/ 70 h 118"/>
                  <a:gd name="T8" fmla="*/ 0 w 156"/>
                  <a:gd name="T9" fmla="*/ 84 h 118"/>
                  <a:gd name="T10" fmla="*/ 9 w 156"/>
                  <a:gd name="T11" fmla="*/ 100 h 118"/>
                  <a:gd name="T12" fmla="*/ 29 w 156"/>
                  <a:gd name="T13" fmla="*/ 108 h 118"/>
                  <a:gd name="T14" fmla="*/ 50 w 156"/>
                  <a:gd name="T15" fmla="*/ 114 h 118"/>
                  <a:gd name="T16" fmla="*/ 69 w 156"/>
                  <a:gd name="T17" fmla="*/ 117 h 118"/>
                  <a:gd name="T18" fmla="*/ 86 w 156"/>
                  <a:gd name="T19" fmla="*/ 117 h 118"/>
                  <a:gd name="T20" fmla="*/ 114 w 156"/>
                  <a:gd name="T21" fmla="*/ 112 h 118"/>
                  <a:gd name="T22" fmla="*/ 134 w 156"/>
                  <a:gd name="T23" fmla="*/ 107 h 118"/>
                  <a:gd name="T24" fmla="*/ 146 w 156"/>
                  <a:gd name="T25" fmla="*/ 98 h 118"/>
                  <a:gd name="T26" fmla="*/ 153 w 156"/>
                  <a:gd name="T27" fmla="*/ 90 h 118"/>
                  <a:gd name="T28" fmla="*/ 155 w 156"/>
                  <a:gd name="T29" fmla="*/ 78 h 118"/>
                  <a:gd name="T30" fmla="*/ 153 w 156"/>
                  <a:gd name="T31" fmla="*/ 60 h 118"/>
                  <a:gd name="T32" fmla="*/ 146 w 156"/>
                  <a:gd name="T33" fmla="*/ 11 h 118"/>
                  <a:gd name="T34" fmla="*/ 72 w 156"/>
                  <a:gd name="T35" fmla="*/ 0 h 11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56" h="118">
                    <a:moveTo>
                      <a:pt x="72" y="0"/>
                    </a:moveTo>
                    <a:lnTo>
                      <a:pt x="21" y="19"/>
                    </a:lnTo>
                    <a:lnTo>
                      <a:pt x="3" y="46"/>
                    </a:lnTo>
                    <a:lnTo>
                      <a:pt x="0" y="70"/>
                    </a:lnTo>
                    <a:lnTo>
                      <a:pt x="0" y="84"/>
                    </a:lnTo>
                    <a:lnTo>
                      <a:pt x="9" y="100"/>
                    </a:lnTo>
                    <a:lnTo>
                      <a:pt x="29" y="108"/>
                    </a:lnTo>
                    <a:lnTo>
                      <a:pt x="50" y="114"/>
                    </a:lnTo>
                    <a:lnTo>
                      <a:pt x="69" y="117"/>
                    </a:lnTo>
                    <a:lnTo>
                      <a:pt x="86" y="117"/>
                    </a:lnTo>
                    <a:lnTo>
                      <a:pt x="114" y="112"/>
                    </a:lnTo>
                    <a:lnTo>
                      <a:pt x="134" y="107"/>
                    </a:lnTo>
                    <a:lnTo>
                      <a:pt x="146" y="98"/>
                    </a:lnTo>
                    <a:lnTo>
                      <a:pt x="153" y="90"/>
                    </a:lnTo>
                    <a:lnTo>
                      <a:pt x="155" y="78"/>
                    </a:lnTo>
                    <a:lnTo>
                      <a:pt x="153" y="60"/>
                    </a:lnTo>
                    <a:lnTo>
                      <a:pt x="146" y="11"/>
                    </a:lnTo>
                    <a:lnTo>
                      <a:pt x="72" y="0"/>
                    </a:lnTo>
                  </a:path>
                </a:pathLst>
              </a:custGeom>
              <a:gradFill rotWithShape="0">
                <a:gsLst>
                  <a:gs pos="0">
                    <a:schemeClr val="hlink"/>
                  </a:gs>
                  <a:gs pos="100000">
                    <a:schemeClr val="folHlink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9" name="Freeform 41"/>
              <p:cNvSpPr>
                <a:spLocks/>
              </p:cNvSpPr>
              <p:nvPr/>
            </p:nvSpPr>
            <p:spPr bwMode="auto">
              <a:xfrm>
                <a:off x="442" y="741"/>
                <a:ext cx="88" cy="74"/>
              </a:xfrm>
              <a:custGeom>
                <a:avLst/>
                <a:gdLst/>
                <a:ahLst/>
                <a:cxnLst>
                  <a:cxn ang="0">
                    <a:pos x="87" y="67"/>
                  </a:cxn>
                  <a:cxn ang="0">
                    <a:pos x="76" y="0"/>
                  </a:cxn>
                  <a:cxn ang="0">
                    <a:pos x="33" y="5"/>
                  </a:cxn>
                  <a:cxn ang="0">
                    <a:pos x="0" y="8"/>
                  </a:cxn>
                  <a:cxn ang="0">
                    <a:pos x="9" y="73"/>
                  </a:cxn>
                  <a:cxn ang="0">
                    <a:pos x="12" y="57"/>
                  </a:cxn>
                  <a:cxn ang="0">
                    <a:pos x="22" y="47"/>
                  </a:cxn>
                  <a:cxn ang="0">
                    <a:pos x="40" y="43"/>
                  </a:cxn>
                  <a:cxn ang="0">
                    <a:pos x="60" y="44"/>
                  </a:cxn>
                  <a:cxn ang="0">
                    <a:pos x="76" y="51"/>
                  </a:cxn>
                  <a:cxn ang="0">
                    <a:pos x="87" y="67"/>
                  </a:cxn>
                </a:cxnLst>
                <a:rect l="0" t="0" r="r" b="b"/>
                <a:pathLst>
                  <a:path w="88" h="74">
                    <a:moveTo>
                      <a:pt x="87" y="67"/>
                    </a:moveTo>
                    <a:lnTo>
                      <a:pt x="76" y="0"/>
                    </a:lnTo>
                    <a:lnTo>
                      <a:pt x="33" y="5"/>
                    </a:lnTo>
                    <a:lnTo>
                      <a:pt x="0" y="8"/>
                    </a:lnTo>
                    <a:lnTo>
                      <a:pt x="9" y="73"/>
                    </a:lnTo>
                    <a:lnTo>
                      <a:pt x="12" y="57"/>
                    </a:lnTo>
                    <a:lnTo>
                      <a:pt x="22" y="47"/>
                    </a:lnTo>
                    <a:lnTo>
                      <a:pt x="40" y="43"/>
                    </a:lnTo>
                    <a:lnTo>
                      <a:pt x="60" y="44"/>
                    </a:lnTo>
                    <a:lnTo>
                      <a:pt x="76" y="51"/>
                    </a:lnTo>
                    <a:lnTo>
                      <a:pt x="87" y="67"/>
                    </a:lnTo>
                  </a:path>
                </a:pathLst>
              </a:custGeom>
              <a:gradFill rotWithShape="0">
                <a:gsLst>
                  <a:gs pos="0">
                    <a:schemeClr val="folHlink"/>
                  </a:gs>
                  <a:gs pos="50000">
                    <a:schemeClr val="accent1"/>
                  </a:gs>
                  <a:gs pos="100000">
                    <a:schemeClr val="folHlink"/>
                  </a:gs>
                </a:gsLst>
                <a:lin ang="0" scaled="1"/>
              </a:gra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90" name="Freeform 42"/>
              <p:cNvSpPr>
                <a:spLocks/>
              </p:cNvSpPr>
              <p:nvPr/>
            </p:nvSpPr>
            <p:spPr bwMode="auto">
              <a:xfrm>
                <a:off x="334" y="520"/>
                <a:ext cx="319" cy="286"/>
              </a:xfrm>
              <a:custGeom>
                <a:avLst/>
                <a:gdLst/>
                <a:ahLst/>
                <a:cxnLst>
                  <a:cxn ang="0">
                    <a:pos x="317" y="275"/>
                  </a:cxn>
                  <a:cxn ang="0">
                    <a:pos x="315" y="254"/>
                  </a:cxn>
                  <a:cxn ang="0">
                    <a:pos x="306" y="235"/>
                  </a:cxn>
                  <a:cxn ang="0">
                    <a:pos x="299" y="219"/>
                  </a:cxn>
                  <a:cxn ang="0">
                    <a:pos x="294" y="194"/>
                  </a:cxn>
                  <a:cxn ang="0">
                    <a:pos x="288" y="161"/>
                  </a:cxn>
                  <a:cxn ang="0">
                    <a:pos x="284" y="126"/>
                  </a:cxn>
                  <a:cxn ang="0">
                    <a:pos x="281" y="94"/>
                  </a:cxn>
                  <a:cxn ang="0">
                    <a:pos x="279" y="67"/>
                  </a:cxn>
                  <a:cxn ang="0">
                    <a:pos x="278" y="43"/>
                  </a:cxn>
                  <a:cxn ang="0">
                    <a:pos x="270" y="29"/>
                  </a:cxn>
                  <a:cxn ang="0">
                    <a:pos x="255" y="16"/>
                  </a:cxn>
                  <a:cxn ang="0">
                    <a:pos x="240" y="9"/>
                  </a:cxn>
                  <a:cxn ang="0">
                    <a:pos x="216" y="2"/>
                  </a:cxn>
                  <a:cxn ang="0">
                    <a:pos x="189" y="0"/>
                  </a:cxn>
                  <a:cxn ang="0">
                    <a:pos x="147" y="0"/>
                  </a:cxn>
                  <a:cxn ang="0">
                    <a:pos x="110" y="2"/>
                  </a:cxn>
                  <a:cxn ang="0">
                    <a:pos x="74" y="9"/>
                  </a:cxn>
                  <a:cxn ang="0">
                    <a:pos x="41" y="21"/>
                  </a:cxn>
                  <a:cxn ang="0">
                    <a:pos x="20" y="35"/>
                  </a:cxn>
                  <a:cxn ang="0">
                    <a:pos x="8" y="47"/>
                  </a:cxn>
                  <a:cxn ang="0">
                    <a:pos x="0" y="61"/>
                  </a:cxn>
                  <a:cxn ang="0">
                    <a:pos x="2" y="75"/>
                  </a:cxn>
                  <a:cxn ang="0">
                    <a:pos x="5" y="89"/>
                  </a:cxn>
                  <a:cxn ang="0">
                    <a:pos x="15" y="104"/>
                  </a:cxn>
                  <a:cxn ang="0">
                    <a:pos x="23" y="123"/>
                  </a:cxn>
                  <a:cxn ang="0">
                    <a:pos x="27" y="149"/>
                  </a:cxn>
                  <a:cxn ang="0">
                    <a:pos x="30" y="176"/>
                  </a:cxn>
                  <a:cxn ang="0">
                    <a:pos x="35" y="200"/>
                  </a:cxn>
                  <a:cxn ang="0">
                    <a:pos x="36" y="235"/>
                  </a:cxn>
                  <a:cxn ang="0">
                    <a:pos x="38" y="265"/>
                  </a:cxn>
                  <a:cxn ang="0">
                    <a:pos x="38" y="285"/>
                  </a:cxn>
                  <a:cxn ang="0">
                    <a:pos x="48" y="260"/>
                  </a:cxn>
                  <a:cxn ang="0">
                    <a:pos x="68" y="248"/>
                  </a:cxn>
                  <a:cxn ang="0">
                    <a:pos x="86" y="241"/>
                  </a:cxn>
                  <a:cxn ang="0">
                    <a:pos x="108" y="236"/>
                  </a:cxn>
                  <a:cxn ang="0">
                    <a:pos x="143" y="229"/>
                  </a:cxn>
                  <a:cxn ang="0">
                    <a:pos x="177" y="228"/>
                  </a:cxn>
                  <a:cxn ang="0">
                    <a:pos x="197" y="228"/>
                  </a:cxn>
                  <a:cxn ang="0">
                    <a:pos x="228" y="230"/>
                  </a:cxn>
                  <a:cxn ang="0">
                    <a:pos x="264" y="237"/>
                  </a:cxn>
                  <a:cxn ang="0">
                    <a:pos x="287" y="246"/>
                  </a:cxn>
                  <a:cxn ang="0">
                    <a:pos x="302" y="255"/>
                  </a:cxn>
                  <a:cxn ang="0">
                    <a:pos x="318" y="268"/>
                  </a:cxn>
                </a:cxnLst>
                <a:rect l="0" t="0" r="r" b="b"/>
                <a:pathLst>
                  <a:path w="319" h="286">
                    <a:moveTo>
                      <a:pt x="317" y="275"/>
                    </a:moveTo>
                    <a:lnTo>
                      <a:pt x="315" y="254"/>
                    </a:lnTo>
                    <a:lnTo>
                      <a:pt x="306" y="235"/>
                    </a:lnTo>
                    <a:lnTo>
                      <a:pt x="299" y="219"/>
                    </a:lnTo>
                    <a:lnTo>
                      <a:pt x="294" y="194"/>
                    </a:lnTo>
                    <a:lnTo>
                      <a:pt x="288" y="161"/>
                    </a:lnTo>
                    <a:lnTo>
                      <a:pt x="284" y="126"/>
                    </a:lnTo>
                    <a:lnTo>
                      <a:pt x="281" y="94"/>
                    </a:lnTo>
                    <a:lnTo>
                      <a:pt x="279" y="67"/>
                    </a:lnTo>
                    <a:lnTo>
                      <a:pt x="278" y="43"/>
                    </a:lnTo>
                    <a:lnTo>
                      <a:pt x="270" y="29"/>
                    </a:lnTo>
                    <a:lnTo>
                      <a:pt x="255" y="16"/>
                    </a:lnTo>
                    <a:lnTo>
                      <a:pt x="240" y="9"/>
                    </a:lnTo>
                    <a:lnTo>
                      <a:pt x="216" y="2"/>
                    </a:lnTo>
                    <a:lnTo>
                      <a:pt x="189" y="0"/>
                    </a:lnTo>
                    <a:lnTo>
                      <a:pt x="147" y="0"/>
                    </a:lnTo>
                    <a:lnTo>
                      <a:pt x="110" y="2"/>
                    </a:lnTo>
                    <a:lnTo>
                      <a:pt x="74" y="9"/>
                    </a:lnTo>
                    <a:lnTo>
                      <a:pt x="41" y="21"/>
                    </a:lnTo>
                    <a:lnTo>
                      <a:pt x="20" y="35"/>
                    </a:lnTo>
                    <a:lnTo>
                      <a:pt x="8" y="47"/>
                    </a:lnTo>
                    <a:lnTo>
                      <a:pt x="0" y="61"/>
                    </a:lnTo>
                    <a:lnTo>
                      <a:pt x="2" y="75"/>
                    </a:lnTo>
                    <a:lnTo>
                      <a:pt x="5" y="89"/>
                    </a:lnTo>
                    <a:lnTo>
                      <a:pt x="15" y="104"/>
                    </a:lnTo>
                    <a:lnTo>
                      <a:pt x="23" y="123"/>
                    </a:lnTo>
                    <a:lnTo>
                      <a:pt x="27" y="149"/>
                    </a:lnTo>
                    <a:lnTo>
                      <a:pt x="30" y="176"/>
                    </a:lnTo>
                    <a:lnTo>
                      <a:pt x="35" y="200"/>
                    </a:lnTo>
                    <a:lnTo>
                      <a:pt x="36" y="235"/>
                    </a:lnTo>
                    <a:lnTo>
                      <a:pt x="38" y="265"/>
                    </a:lnTo>
                    <a:lnTo>
                      <a:pt x="38" y="285"/>
                    </a:lnTo>
                    <a:lnTo>
                      <a:pt x="48" y="260"/>
                    </a:lnTo>
                    <a:lnTo>
                      <a:pt x="68" y="248"/>
                    </a:lnTo>
                    <a:lnTo>
                      <a:pt x="86" y="241"/>
                    </a:lnTo>
                    <a:lnTo>
                      <a:pt x="108" y="236"/>
                    </a:lnTo>
                    <a:lnTo>
                      <a:pt x="143" y="229"/>
                    </a:lnTo>
                    <a:lnTo>
                      <a:pt x="177" y="228"/>
                    </a:lnTo>
                    <a:lnTo>
                      <a:pt x="197" y="228"/>
                    </a:lnTo>
                    <a:lnTo>
                      <a:pt x="228" y="230"/>
                    </a:lnTo>
                    <a:lnTo>
                      <a:pt x="264" y="237"/>
                    </a:lnTo>
                    <a:lnTo>
                      <a:pt x="287" y="246"/>
                    </a:lnTo>
                    <a:lnTo>
                      <a:pt x="302" y="255"/>
                    </a:lnTo>
                    <a:lnTo>
                      <a:pt x="318" y="268"/>
                    </a:lnTo>
                  </a:path>
                </a:pathLst>
              </a:custGeom>
              <a:gradFill rotWithShape="0">
                <a:gsLst>
                  <a:gs pos="0">
                    <a:schemeClr val="folHlink"/>
                  </a:gs>
                  <a:gs pos="50000">
                    <a:schemeClr val="accent1"/>
                  </a:gs>
                  <a:gs pos="100000">
                    <a:schemeClr val="folHlink"/>
                  </a:gs>
                </a:gsLst>
                <a:lin ang="0" scaled="1"/>
              </a:gra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50" name="Freeform 43"/>
              <p:cNvSpPr>
                <a:spLocks/>
              </p:cNvSpPr>
              <p:nvPr/>
            </p:nvSpPr>
            <p:spPr bwMode="auto">
              <a:xfrm>
                <a:off x="5049" y="578"/>
                <a:ext cx="551" cy="335"/>
              </a:xfrm>
              <a:custGeom>
                <a:avLst/>
                <a:gdLst>
                  <a:gd name="T0" fmla="*/ 534 w 551"/>
                  <a:gd name="T1" fmla="*/ 48 h 335"/>
                  <a:gd name="T2" fmla="*/ 550 w 551"/>
                  <a:gd name="T3" fmla="*/ 117 h 335"/>
                  <a:gd name="T4" fmla="*/ 540 w 551"/>
                  <a:gd name="T5" fmla="*/ 142 h 335"/>
                  <a:gd name="T6" fmla="*/ 517 w 551"/>
                  <a:gd name="T7" fmla="*/ 179 h 335"/>
                  <a:gd name="T8" fmla="*/ 493 w 551"/>
                  <a:gd name="T9" fmla="*/ 212 h 335"/>
                  <a:gd name="T10" fmla="*/ 465 w 551"/>
                  <a:gd name="T11" fmla="*/ 239 h 335"/>
                  <a:gd name="T12" fmla="*/ 430 w 551"/>
                  <a:gd name="T13" fmla="*/ 267 h 335"/>
                  <a:gd name="T14" fmla="*/ 397 w 551"/>
                  <a:gd name="T15" fmla="*/ 286 h 335"/>
                  <a:gd name="T16" fmla="*/ 361 w 551"/>
                  <a:gd name="T17" fmla="*/ 304 h 335"/>
                  <a:gd name="T18" fmla="*/ 315 w 551"/>
                  <a:gd name="T19" fmla="*/ 320 h 335"/>
                  <a:gd name="T20" fmla="*/ 280 w 551"/>
                  <a:gd name="T21" fmla="*/ 328 h 335"/>
                  <a:gd name="T22" fmla="*/ 238 w 551"/>
                  <a:gd name="T23" fmla="*/ 334 h 335"/>
                  <a:gd name="T24" fmla="*/ 199 w 551"/>
                  <a:gd name="T25" fmla="*/ 334 h 335"/>
                  <a:gd name="T26" fmla="*/ 157 w 551"/>
                  <a:gd name="T27" fmla="*/ 329 h 335"/>
                  <a:gd name="T28" fmla="*/ 114 w 551"/>
                  <a:gd name="T29" fmla="*/ 317 h 335"/>
                  <a:gd name="T30" fmla="*/ 75 w 551"/>
                  <a:gd name="T31" fmla="*/ 298 h 335"/>
                  <a:gd name="T32" fmla="*/ 52 w 551"/>
                  <a:gd name="T33" fmla="*/ 282 h 335"/>
                  <a:gd name="T34" fmla="*/ 24 w 551"/>
                  <a:gd name="T35" fmla="*/ 258 h 335"/>
                  <a:gd name="T36" fmla="*/ 9 w 551"/>
                  <a:gd name="T37" fmla="*/ 238 h 335"/>
                  <a:gd name="T38" fmla="*/ 0 w 551"/>
                  <a:gd name="T39" fmla="*/ 222 h 335"/>
                  <a:gd name="T40" fmla="*/ 0 w 551"/>
                  <a:gd name="T41" fmla="*/ 204 h 335"/>
                  <a:gd name="T42" fmla="*/ 6 w 551"/>
                  <a:gd name="T43" fmla="*/ 182 h 335"/>
                  <a:gd name="T44" fmla="*/ 18 w 551"/>
                  <a:gd name="T45" fmla="*/ 166 h 335"/>
                  <a:gd name="T46" fmla="*/ 27 w 551"/>
                  <a:gd name="T47" fmla="*/ 131 h 335"/>
                  <a:gd name="T48" fmla="*/ 31 w 551"/>
                  <a:gd name="T49" fmla="*/ 112 h 335"/>
                  <a:gd name="T50" fmla="*/ 283 w 551"/>
                  <a:gd name="T51" fmla="*/ 128 h 335"/>
                  <a:gd name="T52" fmla="*/ 316 w 551"/>
                  <a:gd name="T53" fmla="*/ 122 h 335"/>
                  <a:gd name="T54" fmla="*/ 357 w 551"/>
                  <a:gd name="T55" fmla="*/ 109 h 335"/>
                  <a:gd name="T56" fmla="*/ 388 w 551"/>
                  <a:gd name="T57" fmla="*/ 93 h 335"/>
                  <a:gd name="T58" fmla="*/ 421 w 551"/>
                  <a:gd name="T59" fmla="*/ 73 h 335"/>
                  <a:gd name="T60" fmla="*/ 453 w 551"/>
                  <a:gd name="T61" fmla="*/ 44 h 335"/>
                  <a:gd name="T62" fmla="*/ 472 w 551"/>
                  <a:gd name="T63" fmla="*/ 19 h 335"/>
                  <a:gd name="T64" fmla="*/ 486 w 551"/>
                  <a:gd name="T65" fmla="*/ 0 h 335"/>
                  <a:gd name="T66" fmla="*/ 534 w 551"/>
                  <a:gd name="T67" fmla="*/ 48 h 33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551" h="335">
                    <a:moveTo>
                      <a:pt x="534" y="48"/>
                    </a:moveTo>
                    <a:lnTo>
                      <a:pt x="550" y="117"/>
                    </a:lnTo>
                    <a:lnTo>
                      <a:pt x="540" y="142"/>
                    </a:lnTo>
                    <a:lnTo>
                      <a:pt x="517" y="179"/>
                    </a:lnTo>
                    <a:lnTo>
                      <a:pt x="493" y="212"/>
                    </a:lnTo>
                    <a:lnTo>
                      <a:pt x="465" y="239"/>
                    </a:lnTo>
                    <a:lnTo>
                      <a:pt x="430" y="267"/>
                    </a:lnTo>
                    <a:lnTo>
                      <a:pt x="397" y="286"/>
                    </a:lnTo>
                    <a:lnTo>
                      <a:pt x="361" y="304"/>
                    </a:lnTo>
                    <a:lnTo>
                      <a:pt x="315" y="320"/>
                    </a:lnTo>
                    <a:lnTo>
                      <a:pt x="280" y="328"/>
                    </a:lnTo>
                    <a:lnTo>
                      <a:pt x="238" y="334"/>
                    </a:lnTo>
                    <a:lnTo>
                      <a:pt x="199" y="334"/>
                    </a:lnTo>
                    <a:lnTo>
                      <a:pt x="157" y="329"/>
                    </a:lnTo>
                    <a:lnTo>
                      <a:pt x="114" y="317"/>
                    </a:lnTo>
                    <a:lnTo>
                      <a:pt x="75" y="298"/>
                    </a:lnTo>
                    <a:lnTo>
                      <a:pt x="52" y="282"/>
                    </a:lnTo>
                    <a:lnTo>
                      <a:pt x="24" y="258"/>
                    </a:lnTo>
                    <a:lnTo>
                      <a:pt x="9" y="238"/>
                    </a:lnTo>
                    <a:lnTo>
                      <a:pt x="0" y="222"/>
                    </a:lnTo>
                    <a:lnTo>
                      <a:pt x="0" y="204"/>
                    </a:lnTo>
                    <a:lnTo>
                      <a:pt x="6" y="182"/>
                    </a:lnTo>
                    <a:lnTo>
                      <a:pt x="18" y="166"/>
                    </a:lnTo>
                    <a:lnTo>
                      <a:pt x="27" y="131"/>
                    </a:lnTo>
                    <a:lnTo>
                      <a:pt x="31" y="112"/>
                    </a:lnTo>
                    <a:lnTo>
                      <a:pt x="283" y="128"/>
                    </a:lnTo>
                    <a:lnTo>
                      <a:pt x="316" y="122"/>
                    </a:lnTo>
                    <a:lnTo>
                      <a:pt x="357" y="109"/>
                    </a:lnTo>
                    <a:lnTo>
                      <a:pt x="388" y="93"/>
                    </a:lnTo>
                    <a:lnTo>
                      <a:pt x="421" y="73"/>
                    </a:lnTo>
                    <a:lnTo>
                      <a:pt x="453" y="44"/>
                    </a:lnTo>
                    <a:lnTo>
                      <a:pt x="472" y="19"/>
                    </a:lnTo>
                    <a:lnTo>
                      <a:pt x="486" y="0"/>
                    </a:lnTo>
                    <a:lnTo>
                      <a:pt x="534" y="48"/>
                    </a:lnTo>
                  </a:path>
                </a:pathLst>
              </a:custGeom>
              <a:gradFill rotWithShape="0">
                <a:gsLst>
                  <a:gs pos="0">
                    <a:schemeClr val="folHlink"/>
                  </a:gs>
                  <a:gs pos="100000">
                    <a:schemeClr val="hlink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2" name="Freeform 44"/>
              <p:cNvSpPr>
                <a:spLocks/>
              </p:cNvSpPr>
              <p:nvPr/>
            </p:nvSpPr>
            <p:spPr bwMode="auto">
              <a:xfrm>
                <a:off x="5145" y="160"/>
                <a:ext cx="475" cy="55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94"/>
                  </a:cxn>
                  <a:cxn ang="0">
                    <a:pos x="28" y="291"/>
                  </a:cxn>
                  <a:cxn ang="0">
                    <a:pos x="63" y="293"/>
                  </a:cxn>
                  <a:cxn ang="0">
                    <a:pos x="121" y="299"/>
                  </a:cxn>
                  <a:cxn ang="0">
                    <a:pos x="178" y="310"/>
                  </a:cxn>
                  <a:cxn ang="0">
                    <a:pos x="231" y="323"/>
                  </a:cxn>
                  <a:cxn ang="0">
                    <a:pos x="274" y="339"/>
                  </a:cxn>
                  <a:cxn ang="0">
                    <a:pos x="325" y="364"/>
                  </a:cxn>
                  <a:cxn ang="0">
                    <a:pos x="364" y="390"/>
                  </a:cxn>
                  <a:cxn ang="0">
                    <a:pos x="393" y="415"/>
                  </a:cxn>
                  <a:cxn ang="0">
                    <a:pos x="414" y="439"/>
                  </a:cxn>
                  <a:cxn ang="0">
                    <a:pos x="427" y="461"/>
                  </a:cxn>
                  <a:cxn ang="0">
                    <a:pos x="439" y="488"/>
                  </a:cxn>
                  <a:cxn ang="0">
                    <a:pos x="444" y="513"/>
                  </a:cxn>
                  <a:cxn ang="0">
                    <a:pos x="451" y="551"/>
                  </a:cxn>
                  <a:cxn ang="0">
                    <a:pos x="457" y="518"/>
                  </a:cxn>
                  <a:cxn ang="0">
                    <a:pos x="466" y="481"/>
                  </a:cxn>
                  <a:cxn ang="0">
                    <a:pos x="469" y="453"/>
                  </a:cxn>
                  <a:cxn ang="0">
                    <a:pos x="474" y="420"/>
                  </a:cxn>
                  <a:cxn ang="0">
                    <a:pos x="472" y="393"/>
                  </a:cxn>
                  <a:cxn ang="0">
                    <a:pos x="466" y="361"/>
                  </a:cxn>
                  <a:cxn ang="0">
                    <a:pos x="459" y="317"/>
                  </a:cxn>
                  <a:cxn ang="0">
                    <a:pos x="444" y="279"/>
                  </a:cxn>
                  <a:cxn ang="0">
                    <a:pos x="424" y="238"/>
                  </a:cxn>
                  <a:cxn ang="0">
                    <a:pos x="399" y="196"/>
                  </a:cxn>
                  <a:cxn ang="0">
                    <a:pos x="363" y="152"/>
                  </a:cxn>
                  <a:cxn ang="0">
                    <a:pos x="322" y="116"/>
                  </a:cxn>
                  <a:cxn ang="0">
                    <a:pos x="286" y="87"/>
                  </a:cxn>
                  <a:cxn ang="0">
                    <a:pos x="241" y="60"/>
                  </a:cxn>
                  <a:cxn ang="0">
                    <a:pos x="195" y="40"/>
                  </a:cxn>
                  <a:cxn ang="0">
                    <a:pos x="141" y="21"/>
                  </a:cxn>
                  <a:cxn ang="0">
                    <a:pos x="94" y="10"/>
                  </a:cxn>
                  <a:cxn ang="0">
                    <a:pos x="39" y="3"/>
                  </a:cxn>
                  <a:cxn ang="0">
                    <a:pos x="0" y="0"/>
                  </a:cxn>
                </a:cxnLst>
                <a:rect l="0" t="0" r="r" b="b"/>
                <a:pathLst>
                  <a:path w="475" h="552">
                    <a:moveTo>
                      <a:pt x="0" y="0"/>
                    </a:moveTo>
                    <a:lnTo>
                      <a:pt x="0" y="294"/>
                    </a:lnTo>
                    <a:lnTo>
                      <a:pt x="28" y="291"/>
                    </a:lnTo>
                    <a:lnTo>
                      <a:pt x="63" y="293"/>
                    </a:lnTo>
                    <a:lnTo>
                      <a:pt x="121" y="299"/>
                    </a:lnTo>
                    <a:lnTo>
                      <a:pt x="178" y="310"/>
                    </a:lnTo>
                    <a:lnTo>
                      <a:pt x="231" y="323"/>
                    </a:lnTo>
                    <a:lnTo>
                      <a:pt x="274" y="339"/>
                    </a:lnTo>
                    <a:lnTo>
                      <a:pt x="325" y="364"/>
                    </a:lnTo>
                    <a:lnTo>
                      <a:pt x="364" y="390"/>
                    </a:lnTo>
                    <a:lnTo>
                      <a:pt x="393" y="415"/>
                    </a:lnTo>
                    <a:lnTo>
                      <a:pt x="414" y="439"/>
                    </a:lnTo>
                    <a:lnTo>
                      <a:pt x="427" y="461"/>
                    </a:lnTo>
                    <a:lnTo>
                      <a:pt x="439" y="488"/>
                    </a:lnTo>
                    <a:lnTo>
                      <a:pt x="444" y="513"/>
                    </a:lnTo>
                    <a:lnTo>
                      <a:pt x="451" y="551"/>
                    </a:lnTo>
                    <a:lnTo>
                      <a:pt x="457" y="518"/>
                    </a:lnTo>
                    <a:lnTo>
                      <a:pt x="466" y="481"/>
                    </a:lnTo>
                    <a:lnTo>
                      <a:pt x="469" y="453"/>
                    </a:lnTo>
                    <a:lnTo>
                      <a:pt x="474" y="420"/>
                    </a:lnTo>
                    <a:lnTo>
                      <a:pt x="472" y="393"/>
                    </a:lnTo>
                    <a:lnTo>
                      <a:pt x="466" y="361"/>
                    </a:lnTo>
                    <a:lnTo>
                      <a:pt x="459" y="317"/>
                    </a:lnTo>
                    <a:lnTo>
                      <a:pt x="444" y="279"/>
                    </a:lnTo>
                    <a:lnTo>
                      <a:pt x="424" y="238"/>
                    </a:lnTo>
                    <a:lnTo>
                      <a:pt x="399" y="196"/>
                    </a:lnTo>
                    <a:lnTo>
                      <a:pt x="363" y="152"/>
                    </a:lnTo>
                    <a:lnTo>
                      <a:pt x="322" y="116"/>
                    </a:lnTo>
                    <a:lnTo>
                      <a:pt x="286" y="87"/>
                    </a:lnTo>
                    <a:lnTo>
                      <a:pt x="241" y="60"/>
                    </a:lnTo>
                    <a:lnTo>
                      <a:pt x="195" y="40"/>
                    </a:lnTo>
                    <a:lnTo>
                      <a:pt x="141" y="21"/>
                    </a:lnTo>
                    <a:lnTo>
                      <a:pt x="94" y="10"/>
                    </a:lnTo>
                    <a:lnTo>
                      <a:pt x="39" y="3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chemeClr val="folHlink"/>
                  </a:gs>
                  <a:gs pos="50000">
                    <a:schemeClr val="accent1"/>
                  </a:gs>
                  <a:gs pos="100000">
                    <a:schemeClr val="folHlink"/>
                  </a:gs>
                </a:gsLst>
                <a:lin ang="0" scaled="1"/>
              </a:gra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52" name="Freeform 45"/>
              <p:cNvSpPr>
                <a:spLocks/>
              </p:cNvSpPr>
              <p:nvPr/>
            </p:nvSpPr>
            <p:spPr bwMode="auto">
              <a:xfrm>
                <a:off x="5176" y="727"/>
                <a:ext cx="156" cy="118"/>
              </a:xfrm>
              <a:custGeom>
                <a:avLst/>
                <a:gdLst>
                  <a:gd name="T0" fmla="*/ 83 w 156"/>
                  <a:gd name="T1" fmla="*/ 0 h 118"/>
                  <a:gd name="T2" fmla="*/ 134 w 156"/>
                  <a:gd name="T3" fmla="*/ 19 h 118"/>
                  <a:gd name="T4" fmla="*/ 152 w 156"/>
                  <a:gd name="T5" fmla="*/ 46 h 118"/>
                  <a:gd name="T6" fmla="*/ 155 w 156"/>
                  <a:gd name="T7" fmla="*/ 70 h 118"/>
                  <a:gd name="T8" fmla="*/ 155 w 156"/>
                  <a:gd name="T9" fmla="*/ 84 h 118"/>
                  <a:gd name="T10" fmla="*/ 146 w 156"/>
                  <a:gd name="T11" fmla="*/ 100 h 118"/>
                  <a:gd name="T12" fmla="*/ 126 w 156"/>
                  <a:gd name="T13" fmla="*/ 108 h 118"/>
                  <a:gd name="T14" fmla="*/ 105 w 156"/>
                  <a:gd name="T15" fmla="*/ 114 h 118"/>
                  <a:gd name="T16" fmla="*/ 86 w 156"/>
                  <a:gd name="T17" fmla="*/ 117 h 118"/>
                  <a:gd name="T18" fmla="*/ 69 w 156"/>
                  <a:gd name="T19" fmla="*/ 117 h 118"/>
                  <a:gd name="T20" fmla="*/ 41 w 156"/>
                  <a:gd name="T21" fmla="*/ 112 h 118"/>
                  <a:gd name="T22" fmla="*/ 21 w 156"/>
                  <a:gd name="T23" fmla="*/ 107 h 118"/>
                  <a:gd name="T24" fmla="*/ 9 w 156"/>
                  <a:gd name="T25" fmla="*/ 98 h 118"/>
                  <a:gd name="T26" fmla="*/ 2 w 156"/>
                  <a:gd name="T27" fmla="*/ 90 h 118"/>
                  <a:gd name="T28" fmla="*/ 0 w 156"/>
                  <a:gd name="T29" fmla="*/ 78 h 118"/>
                  <a:gd name="T30" fmla="*/ 2 w 156"/>
                  <a:gd name="T31" fmla="*/ 60 h 118"/>
                  <a:gd name="T32" fmla="*/ 9 w 156"/>
                  <a:gd name="T33" fmla="*/ 11 h 118"/>
                  <a:gd name="T34" fmla="*/ 83 w 156"/>
                  <a:gd name="T35" fmla="*/ 0 h 11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56" h="118">
                    <a:moveTo>
                      <a:pt x="83" y="0"/>
                    </a:moveTo>
                    <a:lnTo>
                      <a:pt x="134" y="19"/>
                    </a:lnTo>
                    <a:lnTo>
                      <a:pt x="152" y="46"/>
                    </a:lnTo>
                    <a:lnTo>
                      <a:pt x="155" y="70"/>
                    </a:lnTo>
                    <a:lnTo>
                      <a:pt x="155" y="84"/>
                    </a:lnTo>
                    <a:lnTo>
                      <a:pt x="146" y="100"/>
                    </a:lnTo>
                    <a:lnTo>
                      <a:pt x="126" y="108"/>
                    </a:lnTo>
                    <a:lnTo>
                      <a:pt x="105" y="114"/>
                    </a:lnTo>
                    <a:lnTo>
                      <a:pt x="86" y="117"/>
                    </a:lnTo>
                    <a:lnTo>
                      <a:pt x="69" y="117"/>
                    </a:lnTo>
                    <a:lnTo>
                      <a:pt x="41" y="112"/>
                    </a:lnTo>
                    <a:lnTo>
                      <a:pt x="21" y="107"/>
                    </a:lnTo>
                    <a:lnTo>
                      <a:pt x="9" y="98"/>
                    </a:lnTo>
                    <a:lnTo>
                      <a:pt x="2" y="90"/>
                    </a:lnTo>
                    <a:lnTo>
                      <a:pt x="0" y="78"/>
                    </a:lnTo>
                    <a:lnTo>
                      <a:pt x="2" y="60"/>
                    </a:lnTo>
                    <a:lnTo>
                      <a:pt x="9" y="11"/>
                    </a:lnTo>
                    <a:lnTo>
                      <a:pt x="83" y="0"/>
                    </a:lnTo>
                  </a:path>
                </a:pathLst>
              </a:custGeom>
              <a:gradFill rotWithShape="0">
                <a:gsLst>
                  <a:gs pos="0">
                    <a:schemeClr val="folHlink"/>
                  </a:gs>
                  <a:gs pos="100000">
                    <a:schemeClr val="hlink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4" name="Freeform 46"/>
              <p:cNvSpPr>
                <a:spLocks/>
              </p:cNvSpPr>
              <p:nvPr/>
            </p:nvSpPr>
            <p:spPr bwMode="auto">
              <a:xfrm>
                <a:off x="5172" y="740"/>
                <a:ext cx="88" cy="74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11" y="0"/>
                  </a:cxn>
                  <a:cxn ang="0">
                    <a:pos x="54" y="5"/>
                  </a:cxn>
                  <a:cxn ang="0">
                    <a:pos x="87" y="9"/>
                  </a:cxn>
                  <a:cxn ang="0">
                    <a:pos x="78" y="73"/>
                  </a:cxn>
                  <a:cxn ang="0">
                    <a:pos x="75" y="58"/>
                  </a:cxn>
                  <a:cxn ang="0">
                    <a:pos x="65" y="47"/>
                  </a:cxn>
                  <a:cxn ang="0">
                    <a:pos x="47" y="44"/>
                  </a:cxn>
                  <a:cxn ang="0">
                    <a:pos x="27" y="45"/>
                  </a:cxn>
                  <a:cxn ang="0">
                    <a:pos x="11" y="52"/>
                  </a:cxn>
                  <a:cxn ang="0">
                    <a:pos x="0" y="68"/>
                  </a:cxn>
                </a:cxnLst>
                <a:rect l="0" t="0" r="r" b="b"/>
                <a:pathLst>
                  <a:path w="88" h="74">
                    <a:moveTo>
                      <a:pt x="0" y="68"/>
                    </a:moveTo>
                    <a:lnTo>
                      <a:pt x="11" y="0"/>
                    </a:lnTo>
                    <a:lnTo>
                      <a:pt x="54" y="5"/>
                    </a:lnTo>
                    <a:lnTo>
                      <a:pt x="87" y="9"/>
                    </a:lnTo>
                    <a:lnTo>
                      <a:pt x="78" y="73"/>
                    </a:lnTo>
                    <a:lnTo>
                      <a:pt x="75" y="58"/>
                    </a:lnTo>
                    <a:lnTo>
                      <a:pt x="65" y="47"/>
                    </a:lnTo>
                    <a:lnTo>
                      <a:pt x="47" y="44"/>
                    </a:lnTo>
                    <a:lnTo>
                      <a:pt x="27" y="45"/>
                    </a:lnTo>
                    <a:lnTo>
                      <a:pt x="11" y="52"/>
                    </a:lnTo>
                    <a:lnTo>
                      <a:pt x="0" y="68"/>
                    </a:lnTo>
                  </a:path>
                </a:pathLst>
              </a:custGeom>
              <a:gradFill rotWithShape="0">
                <a:gsLst>
                  <a:gs pos="0">
                    <a:schemeClr val="folHlink"/>
                  </a:gs>
                  <a:gs pos="50000">
                    <a:schemeClr val="accent1"/>
                  </a:gs>
                  <a:gs pos="100000">
                    <a:schemeClr val="folHlink"/>
                  </a:gs>
                </a:gsLst>
                <a:lin ang="0" scaled="1"/>
              </a:gra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95" name="Freeform 47"/>
              <p:cNvSpPr>
                <a:spLocks/>
              </p:cNvSpPr>
              <p:nvPr/>
            </p:nvSpPr>
            <p:spPr bwMode="auto">
              <a:xfrm>
                <a:off x="5049" y="520"/>
                <a:ext cx="319" cy="286"/>
              </a:xfrm>
              <a:custGeom>
                <a:avLst/>
                <a:gdLst/>
                <a:ahLst/>
                <a:cxnLst>
                  <a:cxn ang="0">
                    <a:pos x="1" y="275"/>
                  </a:cxn>
                  <a:cxn ang="0">
                    <a:pos x="3" y="254"/>
                  </a:cxn>
                  <a:cxn ang="0">
                    <a:pos x="12" y="235"/>
                  </a:cxn>
                  <a:cxn ang="0">
                    <a:pos x="19" y="219"/>
                  </a:cxn>
                  <a:cxn ang="0">
                    <a:pos x="24" y="194"/>
                  </a:cxn>
                  <a:cxn ang="0">
                    <a:pos x="30" y="161"/>
                  </a:cxn>
                  <a:cxn ang="0">
                    <a:pos x="34" y="126"/>
                  </a:cxn>
                  <a:cxn ang="0">
                    <a:pos x="37" y="94"/>
                  </a:cxn>
                  <a:cxn ang="0">
                    <a:pos x="39" y="67"/>
                  </a:cxn>
                  <a:cxn ang="0">
                    <a:pos x="40" y="43"/>
                  </a:cxn>
                  <a:cxn ang="0">
                    <a:pos x="48" y="29"/>
                  </a:cxn>
                  <a:cxn ang="0">
                    <a:pos x="63" y="16"/>
                  </a:cxn>
                  <a:cxn ang="0">
                    <a:pos x="78" y="9"/>
                  </a:cxn>
                  <a:cxn ang="0">
                    <a:pos x="102" y="2"/>
                  </a:cxn>
                  <a:cxn ang="0">
                    <a:pos x="129" y="0"/>
                  </a:cxn>
                  <a:cxn ang="0">
                    <a:pos x="171" y="0"/>
                  </a:cxn>
                  <a:cxn ang="0">
                    <a:pos x="208" y="2"/>
                  </a:cxn>
                  <a:cxn ang="0">
                    <a:pos x="244" y="9"/>
                  </a:cxn>
                  <a:cxn ang="0">
                    <a:pos x="277" y="21"/>
                  </a:cxn>
                  <a:cxn ang="0">
                    <a:pos x="298" y="35"/>
                  </a:cxn>
                  <a:cxn ang="0">
                    <a:pos x="310" y="47"/>
                  </a:cxn>
                  <a:cxn ang="0">
                    <a:pos x="318" y="61"/>
                  </a:cxn>
                  <a:cxn ang="0">
                    <a:pos x="316" y="75"/>
                  </a:cxn>
                  <a:cxn ang="0">
                    <a:pos x="313" y="89"/>
                  </a:cxn>
                  <a:cxn ang="0">
                    <a:pos x="303" y="104"/>
                  </a:cxn>
                  <a:cxn ang="0">
                    <a:pos x="295" y="123"/>
                  </a:cxn>
                  <a:cxn ang="0">
                    <a:pos x="291" y="149"/>
                  </a:cxn>
                  <a:cxn ang="0">
                    <a:pos x="288" y="176"/>
                  </a:cxn>
                  <a:cxn ang="0">
                    <a:pos x="283" y="200"/>
                  </a:cxn>
                  <a:cxn ang="0">
                    <a:pos x="282" y="235"/>
                  </a:cxn>
                  <a:cxn ang="0">
                    <a:pos x="280" y="265"/>
                  </a:cxn>
                  <a:cxn ang="0">
                    <a:pos x="280" y="285"/>
                  </a:cxn>
                  <a:cxn ang="0">
                    <a:pos x="270" y="260"/>
                  </a:cxn>
                  <a:cxn ang="0">
                    <a:pos x="250" y="248"/>
                  </a:cxn>
                  <a:cxn ang="0">
                    <a:pos x="232" y="241"/>
                  </a:cxn>
                  <a:cxn ang="0">
                    <a:pos x="210" y="236"/>
                  </a:cxn>
                  <a:cxn ang="0">
                    <a:pos x="175" y="229"/>
                  </a:cxn>
                  <a:cxn ang="0">
                    <a:pos x="141" y="228"/>
                  </a:cxn>
                  <a:cxn ang="0">
                    <a:pos x="121" y="228"/>
                  </a:cxn>
                  <a:cxn ang="0">
                    <a:pos x="90" y="230"/>
                  </a:cxn>
                  <a:cxn ang="0">
                    <a:pos x="54" y="237"/>
                  </a:cxn>
                  <a:cxn ang="0">
                    <a:pos x="31" y="246"/>
                  </a:cxn>
                  <a:cxn ang="0">
                    <a:pos x="16" y="255"/>
                  </a:cxn>
                  <a:cxn ang="0">
                    <a:pos x="0" y="268"/>
                  </a:cxn>
                </a:cxnLst>
                <a:rect l="0" t="0" r="r" b="b"/>
                <a:pathLst>
                  <a:path w="319" h="286">
                    <a:moveTo>
                      <a:pt x="1" y="275"/>
                    </a:moveTo>
                    <a:lnTo>
                      <a:pt x="3" y="254"/>
                    </a:lnTo>
                    <a:lnTo>
                      <a:pt x="12" y="235"/>
                    </a:lnTo>
                    <a:lnTo>
                      <a:pt x="19" y="219"/>
                    </a:lnTo>
                    <a:lnTo>
                      <a:pt x="24" y="194"/>
                    </a:lnTo>
                    <a:lnTo>
                      <a:pt x="30" y="161"/>
                    </a:lnTo>
                    <a:lnTo>
                      <a:pt x="34" y="126"/>
                    </a:lnTo>
                    <a:lnTo>
                      <a:pt x="37" y="94"/>
                    </a:lnTo>
                    <a:lnTo>
                      <a:pt x="39" y="67"/>
                    </a:lnTo>
                    <a:lnTo>
                      <a:pt x="40" y="43"/>
                    </a:lnTo>
                    <a:lnTo>
                      <a:pt x="48" y="29"/>
                    </a:lnTo>
                    <a:lnTo>
                      <a:pt x="63" y="16"/>
                    </a:lnTo>
                    <a:lnTo>
                      <a:pt x="78" y="9"/>
                    </a:lnTo>
                    <a:lnTo>
                      <a:pt x="102" y="2"/>
                    </a:lnTo>
                    <a:lnTo>
                      <a:pt x="129" y="0"/>
                    </a:lnTo>
                    <a:lnTo>
                      <a:pt x="171" y="0"/>
                    </a:lnTo>
                    <a:lnTo>
                      <a:pt x="208" y="2"/>
                    </a:lnTo>
                    <a:lnTo>
                      <a:pt x="244" y="9"/>
                    </a:lnTo>
                    <a:lnTo>
                      <a:pt x="277" y="21"/>
                    </a:lnTo>
                    <a:lnTo>
                      <a:pt x="298" y="35"/>
                    </a:lnTo>
                    <a:lnTo>
                      <a:pt x="310" y="47"/>
                    </a:lnTo>
                    <a:lnTo>
                      <a:pt x="318" y="61"/>
                    </a:lnTo>
                    <a:lnTo>
                      <a:pt x="316" y="75"/>
                    </a:lnTo>
                    <a:lnTo>
                      <a:pt x="313" y="89"/>
                    </a:lnTo>
                    <a:lnTo>
                      <a:pt x="303" y="104"/>
                    </a:lnTo>
                    <a:lnTo>
                      <a:pt x="295" y="123"/>
                    </a:lnTo>
                    <a:lnTo>
                      <a:pt x="291" y="149"/>
                    </a:lnTo>
                    <a:lnTo>
                      <a:pt x="288" y="176"/>
                    </a:lnTo>
                    <a:lnTo>
                      <a:pt x="283" y="200"/>
                    </a:lnTo>
                    <a:lnTo>
                      <a:pt x="282" y="235"/>
                    </a:lnTo>
                    <a:lnTo>
                      <a:pt x="280" y="265"/>
                    </a:lnTo>
                    <a:lnTo>
                      <a:pt x="280" y="285"/>
                    </a:lnTo>
                    <a:lnTo>
                      <a:pt x="270" y="260"/>
                    </a:lnTo>
                    <a:lnTo>
                      <a:pt x="250" y="248"/>
                    </a:lnTo>
                    <a:lnTo>
                      <a:pt x="232" y="241"/>
                    </a:lnTo>
                    <a:lnTo>
                      <a:pt x="210" y="236"/>
                    </a:lnTo>
                    <a:lnTo>
                      <a:pt x="175" y="229"/>
                    </a:lnTo>
                    <a:lnTo>
                      <a:pt x="141" y="228"/>
                    </a:lnTo>
                    <a:lnTo>
                      <a:pt x="121" y="228"/>
                    </a:lnTo>
                    <a:lnTo>
                      <a:pt x="90" y="230"/>
                    </a:lnTo>
                    <a:lnTo>
                      <a:pt x="54" y="237"/>
                    </a:lnTo>
                    <a:lnTo>
                      <a:pt x="31" y="246"/>
                    </a:lnTo>
                    <a:lnTo>
                      <a:pt x="16" y="255"/>
                    </a:lnTo>
                    <a:lnTo>
                      <a:pt x="0" y="268"/>
                    </a:lnTo>
                  </a:path>
                </a:pathLst>
              </a:custGeom>
              <a:gradFill rotWithShape="0">
                <a:gsLst>
                  <a:gs pos="0">
                    <a:schemeClr val="folHlink"/>
                  </a:gs>
                  <a:gs pos="50000">
                    <a:schemeClr val="accent1"/>
                  </a:gs>
                  <a:gs pos="100000">
                    <a:schemeClr val="folHlink"/>
                  </a:gs>
                </a:gsLst>
                <a:lin ang="0" scaled="1"/>
              </a:gra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96" name="Freeform 48"/>
              <p:cNvSpPr>
                <a:spLocks/>
              </p:cNvSpPr>
              <p:nvPr/>
            </p:nvSpPr>
            <p:spPr bwMode="auto">
              <a:xfrm>
                <a:off x="4319" y="160"/>
                <a:ext cx="832" cy="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56"/>
                  </a:cxn>
                  <a:cxn ang="0">
                    <a:pos x="84" y="374"/>
                  </a:cxn>
                  <a:cxn ang="0">
                    <a:pos x="153" y="393"/>
                  </a:cxn>
                  <a:cxn ang="0">
                    <a:pos x="210" y="404"/>
                  </a:cxn>
                  <a:cxn ang="0">
                    <a:pos x="258" y="410"/>
                  </a:cxn>
                  <a:cxn ang="0">
                    <a:pos x="312" y="416"/>
                  </a:cxn>
                  <a:cxn ang="0">
                    <a:pos x="402" y="419"/>
                  </a:cxn>
                  <a:cxn ang="0">
                    <a:pos x="485" y="412"/>
                  </a:cxn>
                  <a:cxn ang="0">
                    <a:pos x="570" y="399"/>
                  </a:cxn>
                  <a:cxn ang="0">
                    <a:pos x="652" y="377"/>
                  </a:cxn>
                  <a:cxn ang="0">
                    <a:pos x="724" y="347"/>
                  </a:cxn>
                  <a:cxn ang="0">
                    <a:pos x="784" y="306"/>
                  </a:cxn>
                  <a:cxn ang="0">
                    <a:pos x="829" y="291"/>
                  </a:cxn>
                  <a:cxn ang="0">
                    <a:pos x="831" y="2"/>
                  </a:cxn>
                  <a:cxn ang="0">
                    <a:pos x="786" y="9"/>
                  </a:cxn>
                  <a:cxn ang="0">
                    <a:pos x="726" y="29"/>
                  </a:cxn>
                  <a:cxn ang="0">
                    <a:pos x="654" y="55"/>
                  </a:cxn>
                  <a:cxn ang="0">
                    <a:pos x="585" y="70"/>
                  </a:cxn>
                  <a:cxn ang="0">
                    <a:pos x="515" y="78"/>
                  </a:cxn>
                  <a:cxn ang="0">
                    <a:pos x="468" y="82"/>
                  </a:cxn>
                  <a:cxn ang="0">
                    <a:pos x="428" y="84"/>
                  </a:cxn>
                  <a:cxn ang="0">
                    <a:pos x="358" y="84"/>
                  </a:cxn>
                  <a:cxn ang="0">
                    <a:pos x="314" y="81"/>
                  </a:cxn>
                  <a:cxn ang="0">
                    <a:pos x="274" y="76"/>
                  </a:cxn>
                  <a:cxn ang="0">
                    <a:pos x="229" y="73"/>
                  </a:cxn>
                  <a:cxn ang="0">
                    <a:pos x="190" y="66"/>
                  </a:cxn>
                  <a:cxn ang="0">
                    <a:pos x="140" y="57"/>
                  </a:cxn>
                  <a:cxn ang="0">
                    <a:pos x="96" y="44"/>
                  </a:cxn>
                  <a:cxn ang="0">
                    <a:pos x="49" y="24"/>
                  </a:cxn>
                  <a:cxn ang="0">
                    <a:pos x="0" y="0"/>
                  </a:cxn>
                </a:cxnLst>
                <a:rect l="0" t="0" r="r" b="b"/>
                <a:pathLst>
                  <a:path w="832" h="420">
                    <a:moveTo>
                      <a:pt x="0" y="0"/>
                    </a:moveTo>
                    <a:lnTo>
                      <a:pt x="0" y="356"/>
                    </a:lnTo>
                    <a:lnTo>
                      <a:pt x="84" y="374"/>
                    </a:lnTo>
                    <a:lnTo>
                      <a:pt x="153" y="393"/>
                    </a:lnTo>
                    <a:lnTo>
                      <a:pt x="210" y="404"/>
                    </a:lnTo>
                    <a:lnTo>
                      <a:pt x="258" y="410"/>
                    </a:lnTo>
                    <a:lnTo>
                      <a:pt x="312" y="416"/>
                    </a:lnTo>
                    <a:lnTo>
                      <a:pt x="402" y="419"/>
                    </a:lnTo>
                    <a:lnTo>
                      <a:pt x="485" y="412"/>
                    </a:lnTo>
                    <a:lnTo>
                      <a:pt x="570" y="399"/>
                    </a:lnTo>
                    <a:lnTo>
                      <a:pt x="652" y="377"/>
                    </a:lnTo>
                    <a:lnTo>
                      <a:pt x="724" y="347"/>
                    </a:lnTo>
                    <a:lnTo>
                      <a:pt x="784" y="306"/>
                    </a:lnTo>
                    <a:lnTo>
                      <a:pt x="829" y="291"/>
                    </a:lnTo>
                    <a:lnTo>
                      <a:pt x="831" y="2"/>
                    </a:lnTo>
                    <a:lnTo>
                      <a:pt x="786" y="9"/>
                    </a:lnTo>
                    <a:lnTo>
                      <a:pt x="726" y="29"/>
                    </a:lnTo>
                    <a:lnTo>
                      <a:pt x="654" y="55"/>
                    </a:lnTo>
                    <a:lnTo>
                      <a:pt x="585" y="70"/>
                    </a:lnTo>
                    <a:lnTo>
                      <a:pt x="515" y="78"/>
                    </a:lnTo>
                    <a:lnTo>
                      <a:pt x="468" y="82"/>
                    </a:lnTo>
                    <a:lnTo>
                      <a:pt x="428" y="84"/>
                    </a:lnTo>
                    <a:lnTo>
                      <a:pt x="358" y="84"/>
                    </a:lnTo>
                    <a:lnTo>
                      <a:pt x="314" y="81"/>
                    </a:lnTo>
                    <a:lnTo>
                      <a:pt x="274" y="76"/>
                    </a:lnTo>
                    <a:lnTo>
                      <a:pt x="229" y="73"/>
                    </a:lnTo>
                    <a:lnTo>
                      <a:pt x="190" y="66"/>
                    </a:lnTo>
                    <a:lnTo>
                      <a:pt x="140" y="57"/>
                    </a:lnTo>
                    <a:lnTo>
                      <a:pt x="96" y="44"/>
                    </a:lnTo>
                    <a:lnTo>
                      <a:pt x="49" y="24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chemeClr val="folHlink"/>
                  </a:gs>
                  <a:gs pos="50000">
                    <a:schemeClr val="accent1"/>
                  </a:gs>
                  <a:gs pos="100000">
                    <a:schemeClr val="folHlink"/>
                  </a:gs>
                </a:gsLst>
                <a:lin ang="0" scaled="1"/>
              </a:gra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27" name="Rectangle 4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5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286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99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61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825BAA95-A3B6-E840-9CD5-F9CE746BF60F}" type="datetimeFigureOut">
              <a:rPr lang="en-US"/>
              <a:pPr>
                <a:defRPr/>
              </a:pPr>
              <a:t>4/26/18</a:t>
            </a:fld>
            <a:endParaRPr lang="en-US"/>
          </a:p>
        </p:txBody>
      </p:sp>
      <p:sp>
        <p:nvSpPr>
          <p:cNvPr id="2100" name="Rectangle 5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fontAlgn="auto" hangingPunct="0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01" name="Rectangle 5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61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206A4944-EB8E-8C4B-A875-3517F0818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5" descr="JeopardyIcon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790892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762000" y="4191000"/>
            <a:ext cx="7620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dirty="0">
                <a:ln/>
                <a:solidFill>
                  <a:schemeClr val="accent3"/>
                </a:solidFill>
                <a:latin typeface="Times New Roman" pitchFamily="18" charset="0"/>
                <a:ea typeface="+mn-ea"/>
                <a:cs typeface="Arial" charset="0"/>
              </a:rPr>
              <a:t>Math 119 Review Day 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Linear Equations – 30 Points</a:t>
            </a:r>
          </a:p>
        </p:txBody>
      </p:sp>
      <p:sp>
        <p:nvSpPr>
          <p:cNvPr id="4" name="Left Arrow 3"/>
          <p:cNvSpPr/>
          <p:nvPr/>
        </p:nvSpPr>
        <p:spPr bwMode="auto">
          <a:xfrm>
            <a:off x="838200" y="5867400"/>
            <a:ext cx="990600" cy="6096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38200" y="1371600"/>
            <a:ext cx="7543800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FFFF00"/>
                </a:solidFill>
                <a:latin typeface="Times New Roman" charset="0"/>
              </a:rPr>
              <a:t>QUESTION: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>
                <a:latin typeface="Times New Roman" charset="0"/>
              </a:rPr>
              <a:t>Using substitution solve the following system of equations:</a:t>
            </a:r>
          </a:p>
          <a:p>
            <a:pPr lvl="1" eaLnBrk="1" hangingPunct="1"/>
            <a:r>
              <a:rPr lang="en-US">
                <a:latin typeface="Times New Roman" charset="0"/>
              </a:rPr>
              <a:t>		2x –    y = 5</a:t>
            </a:r>
          </a:p>
          <a:p>
            <a:pPr lvl="1" eaLnBrk="1" hangingPunct="1"/>
            <a:r>
              <a:rPr lang="en-US">
                <a:latin typeface="Times New Roman" charset="0"/>
              </a:rPr>
              <a:t>		5x + 2y = 8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eaLnBrk="1" hangingPunct="1"/>
            <a:r>
              <a:rPr lang="en-US" sz="2800" b="1">
                <a:solidFill>
                  <a:srgbClr val="FFFF00"/>
                </a:solidFill>
                <a:latin typeface="Times New Roman" charset="0"/>
              </a:rPr>
              <a:t>ANSWER: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>
                <a:latin typeface="Times New Roman" charset="0"/>
              </a:rPr>
              <a:t>(2, -1)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Linear Equations – 40 Points</a:t>
            </a:r>
          </a:p>
        </p:txBody>
      </p:sp>
      <p:sp>
        <p:nvSpPr>
          <p:cNvPr id="4" name="Left Arrow 3"/>
          <p:cNvSpPr/>
          <p:nvPr/>
        </p:nvSpPr>
        <p:spPr bwMode="auto">
          <a:xfrm>
            <a:off x="838200" y="5867400"/>
            <a:ext cx="990600" cy="6096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38200" y="1371600"/>
            <a:ext cx="7543800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FFFF00"/>
                </a:solidFill>
                <a:latin typeface="Times New Roman" charset="0"/>
              </a:rPr>
              <a:t>QUESTION: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>
                <a:latin typeface="Times New Roman" charset="0"/>
              </a:rPr>
              <a:t>What is the solution to the following system of equations?</a:t>
            </a:r>
          </a:p>
          <a:p>
            <a:pPr lvl="1" eaLnBrk="1" hangingPunct="1"/>
            <a:r>
              <a:rPr lang="en-US">
                <a:latin typeface="Times New Roman" charset="0"/>
              </a:rPr>
              <a:t>		[ 1 4 3 |  4 ]</a:t>
            </a:r>
          </a:p>
          <a:p>
            <a:pPr lvl="1" eaLnBrk="1" hangingPunct="1"/>
            <a:r>
              <a:rPr lang="en-US">
                <a:latin typeface="Times New Roman" charset="0"/>
              </a:rPr>
              <a:t>		[ 0 1 0 | -1 ]</a:t>
            </a:r>
          </a:p>
          <a:p>
            <a:pPr lvl="1" eaLnBrk="1" hangingPunct="1"/>
            <a:r>
              <a:rPr lang="en-US">
                <a:latin typeface="Times New Roman" charset="0"/>
              </a:rPr>
              <a:t>		[ 0 0 1 | 1  ] 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eaLnBrk="1" hangingPunct="1"/>
            <a:r>
              <a:rPr lang="en-US" sz="2800" b="1">
                <a:solidFill>
                  <a:srgbClr val="FFFF00"/>
                </a:solidFill>
                <a:latin typeface="Times New Roman" charset="0"/>
              </a:rPr>
              <a:t>ANSWER: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>
                <a:latin typeface="Times New Roman" charset="0"/>
              </a:rPr>
              <a:t>(5, -1, 1)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Linear Equations – 50 Points</a:t>
            </a:r>
          </a:p>
        </p:txBody>
      </p:sp>
      <p:sp>
        <p:nvSpPr>
          <p:cNvPr id="4" name="Left Arrow 3"/>
          <p:cNvSpPr/>
          <p:nvPr/>
        </p:nvSpPr>
        <p:spPr bwMode="auto">
          <a:xfrm>
            <a:off x="838200" y="5867400"/>
            <a:ext cx="990600" cy="6096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38200" y="1371600"/>
            <a:ext cx="7543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FFFF00"/>
                </a:solidFill>
                <a:latin typeface="Times New Roman" charset="0"/>
              </a:rPr>
              <a:t>QUESTION: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>
                <a:latin typeface="Times New Roman" charset="0"/>
              </a:rPr>
              <a:t>Sweet Delight Candies, Inc. sells boxes of candy consisting of creams and caramels. Each box sells for $4 and holds 50 pieces of candy. If the caramels cost $0.05 to produce and the creams cost $0.10 to produce, how many caramels and creams should be in the box for no profit and no loss?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eaLnBrk="1" hangingPunct="1"/>
            <a:r>
              <a:rPr lang="en-US" sz="2800" b="1">
                <a:solidFill>
                  <a:srgbClr val="FFFF00"/>
                </a:solidFill>
                <a:latin typeface="Times New Roman" charset="0"/>
              </a:rPr>
              <a:t>ANSWER: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>
                <a:latin typeface="Times New Roman" charset="0"/>
              </a:rPr>
              <a:t> 20 caramels and 30 creams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Linear Programming – 10 Points</a:t>
            </a:r>
          </a:p>
        </p:txBody>
      </p:sp>
      <p:sp>
        <p:nvSpPr>
          <p:cNvPr id="4" name="Left Arrow 3"/>
          <p:cNvSpPr/>
          <p:nvPr/>
        </p:nvSpPr>
        <p:spPr bwMode="auto">
          <a:xfrm>
            <a:off x="838200" y="5867400"/>
            <a:ext cx="990600" cy="6096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38200" y="1371600"/>
            <a:ext cx="7543800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FFFF00"/>
                </a:solidFill>
                <a:latin typeface="Times New Roman" charset="0"/>
              </a:rPr>
              <a:t>QUESTION: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>
                <a:latin typeface="Times New Roman" charset="0"/>
              </a:rPr>
              <a:t> Graph the system of linear inequalities </a:t>
            </a:r>
          </a:p>
          <a:p>
            <a:pPr lvl="1" eaLnBrk="1" hangingPunct="1"/>
            <a:r>
              <a:rPr lang="en-US">
                <a:latin typeface="Times New Roman" charset="0"/>
              </a:rPr>
              <a:t>		3x + 2y ≤ 12</a:t>
            </a:r>
          </a:p>
          <a:p>
            <a:pPr lvl="1" eaLnBrk="1" hangingPunct="1"/>
            <a:r>
              <a:rPr lang="en-US">
                <a:latin typeface="Times New Roman" charset="0"/>
              </a:rPr>
              <a:t>		  x +   y ≥ 4</a:t>
            </a:r>
          </a:p>
          <a:p>
            <a:pPr lvl="1" eaLnBrk="1" hangingPunct="1"/>
            <a:r>
              <a:rPr lang="en-US">
                <a:latin typeface="Times New Roman" charset="0"/>
              </a:rPr>
              <a:t>		  x ≥ 0</a:t>
            </a:r>
          </a:p>
          <a:p>
            <a:pPr lvl="1" eaLnBrk="1" hangingPunct="1"/>
            <a:r>
              <a:rPr lang="en-US">
                <a:latin typeface="Times New Roman" charset="0"/>
              </a:rPr>
              <a:t>		  y ≤ 0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Linear Programming – 20 Points</a:t>
            </a:r>
          </a:p>
        </p:txBody>
      </p:sp>
      <p:sp>
        <p:nvSpPr>
          <p:cNvPr id="4" name="Left Arrow 3"/>
          <p:cNvSpPr/>
          <p:nvPr/>
        </p:nvSpPr>
        <p:spPr bwMode="auto">
          <a:xfrm>
            <a:off x="838200" y="5867400"/>
            <a:ext cx="990600" cy="6096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38200" y="1371600"/>
            <a:ext cx="7543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FFFF00"/>
                </a:solidFill>
                <a:latin typeface="Times New Roman" charset="0"/>
              </a:rPr>
              <a:t>QUESTION: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>
                <a:latin typeface="Times New Roman" charset="0"/>
              </a:rPr>
              <a:t> What are the corner points of the following system?</a:t>
            </a:r>
          </a:p>
          <a:p>
            <a:pPr lvl="1" eaLnBrk="1" hangingPunct="1"/>
            <a:r>
              <a:rPr lang="en-US">
                <a:latin typeface="Times New Roman" charset="0"/>
              </a:rPr>
              <a:t>		 x  +  y ≤ 40</a:t>
            </a:r>
          </a:p>
          <a:p>
            <a:pPr lvl="1" eaLnBrk="1" hangingPunct="1"/>
            <a:r>
              <a:rPr lang="en-US">
                <a:latin typeface="Times New Roman" charset="0"/>
              </a:rPr>
              <a:t>		2x +  y ≤ 40</a:t>
            </a:r>
          </a:p>
          <a:p>
            <a:pPr lvl="1" eaLnBrk="1" hangingPunct="1"/>
            <a:r>
              <a:rPr lang="en-US">
                <a:latin typeface="Times New Roman" charset="0"/>
              </a:rPr>
              <a:t>		 x +   y ≥ 10</a:t>
            </a:r>
          </a:p>
          <a:p>
            <a:pPr lvl="1" eaLnBrk="1" hangingPunct="1"/>
            <a:r>
              <a:rPr lang="en-US">
                <a:latin typeface="Times New Roman" charset="0"/>
              </a:rPr>
              <a:t>		 x ≥ 0</a:t>
            </a:r>
          </a:p>
          <a:p>
            <a:pPr lvl="1" eaLnBrk="1" hangingPunct="1"/>
            <a:r>
              <a:rPr lang="en-US">
                <a:latin typeface="Times New Roman" charset="0"/>
              </a:rPr>
              <a:t>		 y ≥ 0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eaLnBrk="1" hangingPunct="1"/>
            <a:r>
              <a:rPr lang="en-US" sz="2800" b="1">
                <a:solidFill>
                  <a:srgbClr val="FFFF00"/>
                </a:solidFill>
                <a:latin typeface="Times New Roman" charset="0"/>
              </a:rPr>
              <a:t>ANSWER: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>
                <a:latin typeface="Times New Roman" charset="0"/>
              </a:rPr>
              <a:t> (10, 0), (20, 0), (0, 10), (0,40)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Linear Programming – 30 Points</a:t>
            </a:r>
          </a:p>
        </p:txBody>
      </p:sp>
      <p:sp>
        <p:nvSpPr>
          <p:cNvPr id="4" name="Left Arrow 3"/>
          <p:cNvSpPr/>
          <p:nvPr/>
        </p:nvSpPr>
        <p:spPr bwMode="auto">
          <a:xfrm>
            <a:off x="838200" y="5867400"/>
            <a:ext cx="990600" cy="6096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38200" y="1384300"/>
            <a:ext cx="75438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FFFF00"/>
                </a:solidFill>
                <a:latin typeface="Times New Roman" charset="0"/>
              </a:rPr>
              <a:t>QUESTION: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>
                <a:latin typeface="Times New Roman" charset="0"/>
              </a:rPr>
              <a:t> Maximize z= x+2y subject to the constraints</a:t>
            </a:r>
          </a:p>
          <a:p>
            <a:pPr lvl="2" eaLnBrk="1" hangingPunct="1"/>
            <a:r>
              <a:rPr lang="en-US">
                <a:latin typeface="Times New Roman" charset="0"/>
              </a:rPr>
              <a:t>	x + y ≥ 1</a:t>
            </a:r>
          </a:p>
          <a:p>
            <a:pPr lvl="2" eaLnBrk="1" hangingPunct="1"/>
            <a:r>
              <a:rPr lang="en-US">
                <a:latin typeface="Times New Roman" charset="0"/>
              </a:rPr>
              <a:t>	y ≤ 2x</a:t>
            </a:r>
          </a:p>
          <a:p>
            <a:pPr lvl="2" eaLnBrk="1" hangingPunct="1"/>
            <a:r>
              <a:rPr lang="en-US">
                <a:latin typeface="Times New Roman" charset="0"/>
              </a:rPr>
              <a:t>	x ≤ 8</a:t>
            </a:r>
          </a:p>
          <a:p>
            <a:pPr lvl="2" eaLnBrk="1" hangingPunct="1"/>
            <a:r>
              <a:rPr lang="en-US">
                <a:latin typeface="Times New Roman" charset="0"/>
              </a:rPr>
              <a:t>	y ≤ 8</a:t>
            </a:r>
          </a:p>
          <a:p>
            <a:pPr lvl="2" eaLnBrk="1" hangingPunct="1"/>
            <a:r>
              <a:rPr lang="en-US">
                <a:latin typeface="Times New Roman" charset="0"/>
              </a:rPr>
              <a:t>	x ≥ 0</a:t>
            </a:r>
          </a:p>
          <a:p>
            <a:pPr lvl="2" eaLnBrk="1" hangingPunct="1"/>
            <a:r>
              <a:rPr lang="en-US">
                <a:latin typeface="Times New Roman" charset="0"/>
              </a:rPr>
              <a:t>	y ≥ 0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eaLnBrk="1" hangingPunct="1"/>
            <a:r>
              <a:rPr lang="en-US" sz="2800" b="1">
                <a:solidFill>
                  <a:srgbClr val="FFFF00"/>
                </a:solidFill>
                <a:latin typeface="Times New Roman" charset="0"/>
              </a:rPr>
              <a:t>ANSWER: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lvl="3" eaLnBrk="1" hangingPunct="1">
              <a:buFont typeface="Arial" charset="0"/>
              <a:buChar char="•"/>
            </a:pPr>
            <a:r>
              <a:rPr lang="en-US">
                <a:latin typeface="Times New Roman" charset="0"/>
              </a:rPr>
              <a:t>(8, 8)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Linear Programming – 40 Points</a:t>
            </a:r>
          </a:p>
        </p:txBody>
      </p:sp>
      <p:sp>
        <p:nvSpPr>
          <p:cNvPr id="4" name="Left Arrow 3"/>
          <p:cNvSpPr/>
          <p:nvPr/>
        </p:nvSpPr>
        <p:spPr bwMode="auto">
          <a:xfrm>
            <a:off x="838200" y="5867400"/>
            <a:ext cx="990600" cy="6096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38200" y="609600"/>
            <a:ext cx="7543800" cy="575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FFFF00"/>
                </a:solidFill>
                <a:latin typeface="Times New Roman" charset="0"/>
              </a:rPr>
              <a:t>QUESTION:</a:t>
            </a:r>
            <a:endParaRPr lang="en-US">
              <a:latin typeface="Times New Roman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>
                <a:latin typeface="Times New Roman" charset="0"/>
              </a:rPr>
              <a:t> Mike’s Toy Truck Company manufacturers two models of toy trucks, a standard model and a deluxe mode. Each standard model requires 2 hours for painting and 3 hours for detail work; each deluxe model requires 3 hours for painting and 4 hours for detail work. Two painters and three detail workers are employed by the company, and each works 40 hours per week. Write a system of linear inequalities that describes the possible number of each model of truck that can be manufactured in a week.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eaLnBrk="1" hangingPunct="1"/>
            <a:r>
              <a:rPr lang="en-US" sz="2800" b="1">
                <a:solidFill>
                  <a:srgbClr val="FFFF00"/>
                </a:solidFill>
                <a:latin typeface="Times New Roman" charset="0"/>
              </a:rPr>
              <a:t>ANSWER:</a:t>
            </a:r>
            <a:endParaRPr lang="en-US">
              <a:latin typeface="Times New Roman" charset="0"/>
            </a:endParaRPr>
          </a:p>
          <a:p>
            <a:pPr lvl="3" eaLnBrk="1" hangingPunct="1">
              <a:buFont typeface="Arial" charset="0"/>
              <a:buChar char="•"/>
            </a:pPr>
            <a:r>
              <a:rPr lang="en-US">
                <a:latin typeface="Times New Roman" charset="0"/>
              </a:rPr>
              <a:t> 2x + 3y ≤ 80</a:t>
            </a:r>
          </a:p>
          <a:p>
            <a:pPr lvl="3" eaLnBrk="1" hangingPunct="1">
              <a:buFont typeface="Arial" charset="0"/>
              <a:buChar char="•"/>
            </a:pPr>
            <a:r>
              <a:rPr lang="en-US">
                <a:latin typeface="Times New Roman" charset="0"/>
              </a:rPr>
              <a:t> 3x + 4y ≤ 120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Linear Programming – 50 Points</a:t>
            </a:r>
          </a:p>
        </p:txBody>
      </p:sp>
      <p:sp>
        <p:nvSpPr>
          <p:cNvPr id="4" name="Left Arrow 3"/>
          <p:cNvSpPr/>
          <p:nvPr/>
        </p:nvSpPr>
        <p:spPr bwMode="auto">
          <a:xfrm>
            <a:off x="838200" y="5867400"/>
            <a:ext cx="990600" cy="6096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38200" y="741363"/>
            <a:ext cx="7543800" cy="575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FFFF00"/>
                </a:solidFill>
                <a:latin typeface="Times New Roman" charset="0"/>
              </a:rPr>
              <a:t>QUESTION:</a:t>
            </a:r>
            <a:endParaRPr lang="en-US">
              <a:latin typeface="Times New Roman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>
                <a:latin typeface="Times New Roman" charset="0"/>
              </a:rPr>
              <a:t> A pharmaceutical company has 300kg of vitamin C and 220kg of calcium available each day for the manufacture of high-potency, antioxidant vitamins and vitamins enriched with added calcium. If each high-potency vitamin contains, among other things 500mg of vitamin C and 40mg of calcium and generates a profit of $0.10 per tablet, and each calcium-enriched vitamin tablet contains 100mg of vitamin C and 400mg of calcium and generates a profit of $0.05 per tablet. How many of each type of vitamin should be manufactured to maximize profit?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eaLnBrk="1" hangingPunct="1"/>
            <a:r>
              <a:rPr lang="en-US" sz="2800" b="1">
                <a:solidFill>
                  <a:srgbClr val="FFFF00"/>
                </a:solidFill>
                <a:latin typeface="Times New Roman" charset="0"/>
              </a:rPr>
              <a:t>ANSWER:</a:t>
            </a:r>
            <a:endParaRPr lang="en-US">
              <a:latin typeface="Times New Roman" charset="0"/>
            </a:endParaRPr>
          </a:p>
          <a:p>
            <a:pPr lvl="3" eaLnBrk="1" hangingPunct="1">
              <a:buFont typeface="Arial" charset="0"/>
              <a:buChar char="•"/>
            </a:pPr>
            <a:r>
              <a:rPr lang="en-US">
                <a:latin typeface="Times New Roman" charset="0"/>
              </a:rPr>
              <a:t> 500,000 of each type of vitamin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Finance – 10 Points</a:t>
            </a:r>
          </a:p>
        </p:txBody>
      </p:sp>
      <p:sp>
        <p:nvSpPr>
          <p:cNvPr id="4" name="Left Arrow 3"/>
          <p:cNvSpPr/>
          <p:nvPr/>
        </p:nvSpPr>
        <p:spPr bwMode="auto">
          <a:xfrm>
            <a:off x="838200" y="5867400"/>
            <a:ext cx="990600" cy="6096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38200" y="1371600"/>
            <a:ext cx="7543800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FFFF00"/>
                </a:solidFill>
                <a:latin typeface="Times New Roman" charset="0"/>
              </a:rPr>
              <a:t>QUESTION: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>
                <a:latin typeface="Times New Roman" charset="0"/>
              </a:rPr>
              <a:t> Mr. Doody, at age 70, is expected to live for 15 years. If he can invest at 4% per annum compounded monthly, how much does he need now to guarantee himself $300 every month for the next 15 years?</a:t>
            </a:r>
          </a:p>
          <a:p>
            <a:pPr eaLnBrk="1" hangingPunct="1"/>
            <a:endParaRPr lang="en-US">
              <a:latin typeface="Times New Roman" charset="0"/>
            </a:endParaRPr>
          </a:p>
          <a:p>
            <a:pPr eaLnBrk="1" hangingPunct="1"/>
            <a:r>
              <a:rPr lang="en-US" sz="2800" b="1">
                <a:solidFill>
                  <a:srgbClr val="FFFF00"/>
                </a:solidFill>
                <a:latin typeface="Times New Roman" charset="0"/>
              </a:rPr>
              <a:t>ANSWER: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>
                <a:latin typeface="Times New Roman" charset="0"/>
              </a:rPr>
              <a:t> $40,577.64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Finance– 20 Points</a:t>
            </a:r>
          </a:p>
        </p:txBody>
      </p:sp>
      <p:sp>
        <p:nvSpPr>
          <p:cNvPr id="4" name="Left Arrow 3"/>
          <p:cNvSpPr/>
          <p:nvPr/>
        </p:nvSpPr>
        <p:spPr bwMode="auto">
          <a:xfrm>
            <a:off x="838200" y="5867400"/>
            <a:ext cx="990600" cy="6096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38200" y="1371600"/>
            <a:ext cx="7543800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FFFF00"/>
                </a:solidFill>
                <a:latin typeface="Times New Roman" charset="0"/>
              </a:rPr>
              <a:t>QUESTION: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>
                <a:latin typeface="Times New Roman" charset="0"/>
              </a:rPr>
              <a:t> In what scenarios is it appropriate to use compound interest and not an annuities formula?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eaLnBrk="1" hangingPunct="1"/>
            <a:r>
              <a:rPr lang="en-US" sz="2800" b="1">
                <a:solidFill>
                  <a:srgbClr val="FFFF00"/>
                </a:solidFill>
                <a:latin typeface="Times New Roman" charset="0"/>
              </a:rPr>
              <a:t>ANSWER: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>
                <a:latin typeface="Times New Roman" charset="0"/>
              </a:rPr>
              <a:t> You utilize compound interest when you are making a one time lump sum investment, while you use an annuities formula when you are making regularly scheduled payments.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7239000" y="609600"/>
            <a:ext cx="1676400" cy="533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Exponentials &amp; Logs</a:t>
            </a:r>
            <a:endParaRPr lang="en-US" sz="20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28600" y="609600"/>
            <a:ext cx="1676400" cy="533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Linear Stuff</a:t>
            </a:r>
            <a:endParaRPr lang="en-US" sz="2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981200" y="609600"/>
            <a:ext cx="1676400" cy="533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Quadratic Stuff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733800" y="609600"/>
            <a:ext cx="1676400" cy="533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Polynomial Stuff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486400" y="609600"/>
            <a:ext cx="1676400" cy="533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Rational Functions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228600" y="1219200"/>
            <a:ext cx="1676400" cy="10668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/>
              <a:t>10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2362200"/>
            <a:ext cx="1676400" cy="10668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/>
              <a:t>20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28600" y="3505200"/>
            <a:ext cx="1676400" cy="10668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/>
              <a:t>30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28600" y="4648200"/>
            <a:ext cx="1676400" cy="10668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/>
              <a:t>40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28600" y="5791200"/>
            <a:ext cx="1676400" cy="10668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/>
              <a:t>50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981200" y="4648200"/>
            <a:ext cx="1676400" cy="10668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/>
              <a:t>40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981200" y="3505200"/>
            <a:ext cx="1676400" cy="10668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/>
              <a:t>30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981200" y="2362200"/>
            <a:ext cx="1676400" cy="10668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/>
              <a:t>20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981200" y="1219200"/>
            <a:ext cx="1676400" cy="10668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/>
              <a:t>10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981200" y="5791200"/>
            <a:ext cx="1676400" cy="10668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/>
              <a:t>50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733800" y="5791200"/>
            <a:ext cx="1676400" cy="10668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/>
              <a:t>50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733800" y="4648200"/>
            <a:ext cx="1676400" cy="10668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/>
              <a:t>40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733800" y="3505200"/>
            <a:ext cx="1676400" cy="10668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/>
              <a:t>30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733800" y="2362200"/>
            <a:ext cx="1676400" cy="10668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/>
              <a:t>20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733800" y="1219200"/>
            <a:ext cx="1676400" cy="10668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/>
              <a:t>10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486400" y="5791200"/>
            <a:ext cx="1676400" cy="10668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/>
              <a:t>50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486400" y="4648200"/>
            <a:ext cx="1676400" cy="10668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/>
              <a:t>40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486400" y="3505200"/>
            <a:ext cx="1676400" cy="10668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/>
              <a:t>30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486400" y="2362200"/>
            <a:ext cx="1676400" cy="10668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/>
              <a:t>20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486400" y="1219200"/>
            <a:ext cx="1676400" cy="10668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/>
              <a:t>10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239000" y="5791200"/>
            <a:ext cx="1676400" cy="10668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/>
              <a:t>50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7239000" y="4648200"/>
            <a:ext cx="1676400" cy="10668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/>
              <a:t>40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7239000" y="3505200"/>
            <a:ext cx="1676400" cy="10668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/>
              <a:t>30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7239000" y="2362200"/>
            <a:ext cx="1676400" cy="10668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/>
              <a:t>20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239000" y="1219200"/>
            <a:ext cx="1676400" cy="10668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/>
              <a:t>10</a:t>
            </a:r>
          </a:p>
        </p:txBody>
      </p:sp>
      <p:sp>
        <p:nvSpPr>
          <p:cNvPr id="16475" name="TextBox 1"/>
          <p:cNvSpPr txBox="1">
            <a:spLocks noChangeArrowheads="1"/>
          </p:cNvSpPr>
          <p:nvPr/>
        </p:nvSpPr>
        <p:spPr bwMode="auto">
          <a:xfrm>
            <a:off x="5761038" y="-160338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Finance – 30 Points</a:t>
            </a:r>
          </a:p>
        </p:txBody>
      </p:sp>
      <p:sp>
        <p:nvSpPr>
          <p:cNvPr id="4" name="Left Arrow 3"/>
          <p:cNvSpPr/>
          <p:nvPr/>
        </p:nvSpPr>
        <p:spPr bwMode="auto">
          <a:xfrm>
            <a:off x="838200" y="5867400"/>
            <a:ext cx="990600" cy="6096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38200" y="1371600"/>
            <a:ext cx="75438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FFFF00"/>
                </a:solidFill>
                <a:latin typeface="Times New Roman" charset="0"/>
              </a:rPr>
              <a:t>QUESTION: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>
                <a:latin typeface="Times New Roman" charset="0"/>
              </a:rPr>
              <a:t> Mike has $4,000 in his IRA. At 6% annual interest compounded monthly, how much will he have at the end of 20 years?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eaLnBrk="1" hangingPunct="1"/>
            <a:r>
              <a:rPr lang="en-US" sz="2800" b="1">
                <a:solidFill>
                  <a:srgbClr val="FFFF00"/>
                </a:solidFill>
                <a:latin typeface="Times New Roman" charset="0"/>
              </a:rPr>
              <a:t>ANSWER: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>
                <a:latin typeface="Times New Roman" charset="0"/>
              </a:rPr>
              <a:t> $13,240.82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Finance – 40 Points</a:t>
            </a:r>
          </a:p>
        </p:txBody>
      </p:sp>
      <p:sp>
        <p:nvSpPr>
          <p:cNvPr id="4" name="Left Arrow 3"/>
          <p:cNvSpPr/>
          <p:nvPr/>
        </p:nvSpPr>
        <p:spPr bwMode="auto">
          <a:xfrm>
            <a:off x="838200" y="5867400"/>
            <a:ext cx="990600" cy="6096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38200" y="1371600"/>
            <a:ext cx="7543800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FFFF00"/>
                </a:solidFill>
                <a:latin typeface="Times New Roman" charset="0"/>
              </a:rPr>
              <a:t>QUESTION: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>
                <a:latin typeface="Times New Roman" charset="0"/>
              </a:rPr>
              <a:t> A student borrowed $4000 from a credit union toward purchasing a car. The interest rate on the loan is 14% compounded quarterly, with payments due every quarter. The student wants to pay off the loan in 4 years. Find the quarterly payment.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eaLnBrk="1" hangingPunct="1"/>
            <a:r>
              <a:rPr lang="en-US" sz="2800" b="1">
                <a:solidFill>
                  <a:srgbClr val="FFFF00"/>
                </a:solidFill>
                <a:latin typeface="Times New Roman" charset="0"/>
              </a:rPr>
              <a:t>ANSWER: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>
                <a:latin typeface="Times New Roman" charset="0"/>
              </a:rPr>
              <a:t> $330.74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Finance – 50 Points</a:t>
            </a:r>
          </a:p>
        </p:txBody>
      </p:sp>
      <p:sp>
        <p:nvSpPr>
          <p:cNvPr id="4" name="Left Arrow 3"/>
          <p:cNvSpPr/>
          <p:nvPr/>
        </p:nvSpPr>
        <p:spPr bwMode="auto">
          <a:xfrm>
            <a:off x="838200" y="5867400"/>
            <a:ext cx="990600" cy="6096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38200" y="1371600"/>
            <a:ext cx="75438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FFFF00"/>
                </a:solidFill>
                <a:latin typeface="Times New Roman" charset="0"/>
              </a:rPr>
              <a:t>QUESTION: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>
                <a:latin typeface="Times New Roman" charset="0"/>
              </a:rPr>
              <a:t> Marcia has some money saved for retirement. How long will it take for her investment to double if it earns 4% annual interest compounded monthly.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eaLnBrk="1" hangingPunct="1"/>
            <a:r>
              <a:rPr lang="en-US" sz="2800" b="1">
                <a:solidFill>
                  <a:srgbClr val="FFFF00"/>
                </a:solidFill>
                <a:latin typeface="Times New Roman" charset="0"/>
              </a:rPr>
              <a:t>ANSWER: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>
                <a:latin typeface="Times New Roman" charset="0"/>
              </a:rPr>
              <a:t> 17.4 years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Miscellaneous – 10 Points</a:t>
            </a:r>
          </a:p>
        </p:txBody>
      </p:sp>
      <p:sp>
        <p:nvSpPr>
          <p:cNvPr id="4" name="Left Arrow 3"/>
          <p:cNvSpPr/>
          <p:nvPr/>
        </p:nvSpPr>
        <p:spPr bwMode="auto">
          <a:xfrm>
            <a:off x="838200" y="5867400"/>
            <a:ext cx="990600" cy="6096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38200" y="1371600"/>
            <a:ext cx="75438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FFFF00"/>
                </a:solidFill>
                <a:latin typeface="Times New Roman" charset="0"/>
              </a:rPr>
              <a:t>QUESTION: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>
                <a:latin typeface="Times New Roman" charset="0"/>
              </a:rPr>
              <a:t> What is 0!?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eaLnBrk="1" hangingPunct="1"/>
            <a:r>
              <a:rPr lang="en-US" sz="2800" b="1">
                <a:solidFill>
                  <a:srgbClr val="FFFF00"/>
                </a:solidFill>
                <a:latin typeface="Times New Roman" charset="0"/>
              </a:rPr>
              <a:t>ANSWER: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>
                <a:latin typeface="Times New Roman" charset="0"/>
              </a:rPr>
              <a:t> 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Miscellaneous – 20 Points</a:t>
            </a:r>
          </a:p>
        </p:txBody>
      </p:sp>
      <p:sp>
        <p:nvSpPr>
          <p:cNvPr id="4" name="Left Arrow 3"/>
          <p:cNvSpPr/>
          <p:nvPr/>
        </p:nvSpPr>
        <p:spPr bwMode="auto">
          <a:xfrm>
            <a:off x="838200" y="5867400"/>
            <a:ext cx="990600" cy="6096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38200" y="1371600"/>
            <a:ext cx="75438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FFFF00"/>
                </a:solidFill>
                <a:latin typeface="Times New Roman" charset="0"/>
              </a:rPr>
              <a:t>QUESTION: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>
                <a:latin typeface="Times New Roman" charset="0"/>
              </a:rPr>
              <a:t> 10! seconds is how many weeks?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eaLnBrk="1" hangingPunct="1"/>
            <a:r>
              <a:rPr lang="en-US" sz="2800" b="1">
                <a:solidFill>
                  <a:srgbClr val="FFFF00"/>
                </a:solidFill>
                <a:latin typeface="Times New Roman" charset="0"/>
              </a:rPr>
              <a:t>ANSWER: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>
                <a:latin typeface="Times New Roman" charset="0"/>
              </a:rPr>
              <a:t> 6 weeks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Miscellaneous – 30 Points</a:t>
            </a:r>
          </a:p>
        </p:txBody>
      </p:sp>
      <p:sp>
        <p:nvSpPr>
          <p:cNvPr id="4" name="Left Arrow 3"/>
          <p:cNvSpPr/>
          <p:nvPr/>
        </p:nvSpPr>
        <p:spPr bwMode="auto">
          <a:xfrm>
            <a:off x="838200" y="5867400"/>
            <a:ext cx="990600" cy="6096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38200" y="1371600"/>
            <a:ext cx="75438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FFFF00"/>
                </a:solidFill>
                <a:latin typeface="Times New Roman" charset="0"/>
              </a:rPr>
              <a:t>QUESTION: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>
                <a:latin typeface="Times New Roman" charset="0"/>
              </a:rPr>
              <a:t> How many points does it take to determine a line?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eaLnBrk="1" hangingPunct="1"/>
            <a:r>
              <a:rPr lang="en-US" sz="2800" b="1">
                <a:solidFill>
                  <a:srgbClr val="FFFF00"/>
                </a:solidFill>
                <a:latin typeface="Times New Roman" charset="0"/>
              </a:rPr>
              <a:t>ANSWER: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>
                <a:latin typeface="Times New Roman" charset="0"/>
              </a:rPr>
              <a:t> 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Miscellaneous – 40 Points</a:t>
            </a:r>
          </a:p>
        </p:txBody>
      </p:sp>
      <p:sp>
        <p:nvSpPr>
          <p:cNvPr id="4" name="Left Arrow 3"/>
          <p:cNvSpPr/>
          <p:nvPr/>
        </p:nvSpPr>
        <p:spPr bwMode="auto">
          <a:xfrm>
            <a:off x="838200" y="5867400"/>
            <a:ext cx="990600" cy="6096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38200" y="1371600"/>
            <a:ext cx="75438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FFFF00"/>
                </a:solidFill>
                <a:latin typeface="Times New Roman" charset="0"/>
              </a:rPr>
              <a:t>QUESTION: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>
                <a:latin typeface="Times New Roman" charset="0"/>
              </a:rPr>
              <a:t> Is zero an even or an odd number?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eaLnBrk="1" hangingPunct="1"/>
            <a:r>
              <a:rPr lang="en-US" sz="2800" b="1">
                <a:solidFill>
                  <a:srgbClr val="FFFF00"/>
                </a:solidFill>
                <a:latin typeface="Times New Roman" charset="0"/>
              </a:rPr>
              <a:t>ANSWER: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>
                <a:latin typeface="Times New Roman" charset="0"/>
              </a:rPr>
              <a:t> Even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Miscellaneous – 50 Points</a:t>
            </a:r>
          </a:p>
        </p:txBody>
      </p:sp>
      <p:sp>
        <p:nvSpPr>
          <p:cNvPr id="4" name="Left Arrow 3"/>
          <p:cNvSpPr/>
          <p:nvPr/>
        </p:nvSpPr>
        <p:spPr bwMode="auto">
          <a:xfrm>
            <a:off x="838200" y="5867400"/>
            <a:ext cx="990600" cy="6096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38200" y="1371600"/>
            <a:ext cx="75438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FFFF00"/>
                </a:solidFill>
                <a:latin typeface="Times New Roman" charset="0"/>
              </a:rPr>
              <a:t>QUESTION: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>
                <a:latin typeface="Times New Roman" charset="0"/>
              </a:rPr>
              <a:t> The most commonly rolled number when rolling 2 dice is</a:t>
            </a:r>
            <a:r>
              <a:rPr lang="is-IS">
                <a:latin typeface="Times New Roman" charset="0"/>
              </a:rPr>
              <a:t>…</a:t>
            </a:r>
            <a:endParaRPr lang="en-US">
              <a:latin typeface="Times New Roman" charset="0"/>
            </a:endParaRP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eaLnBrk="1" hangingPunct="1"/>
            <a:r>
              <a:rPr lang="en-US" sz="2800" b="1">
                <a:solidFill>
                  <a:srgbClr val="FFFF00"/>
                </a:solidFill>
                <a:latin typeface="Times New Roman" charset="0"/>
              </a:rPr>
              <a:t>ANSWER: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>
                <a:latin typeface="Times New Roman" charset="0"/>
              </a:rPr>
              <a:t>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Lines – 10 Points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38200" y="1371600"/>
            <a:ext cx="75438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FFFF00"/>
                </a:solidFill>
                <a:latin typeface="Times New Roman" charset="0"/>
              </a:rPr>
              <a:t>QUESTION: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>
                <a:latin typeface="Times New Roman" charset="0"/>
              </a:rPr>
              <a:t>What is the y-intercept of the equation y=-2x+3?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eaLnBrk="1" hangingPunct="1"/>
            <a:r>
              <a:rPr lang="en-US" sz="2800" b="1">
                <a:solidFill>
                  <a:srgbClr val="FFFF00"/>
                </a:solidFill>
                <a:latin typeface="Times New Roman" charset="0"/>
              </a:rPr>
              <a:t>ANSWER: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>
                <a:latin typeface="Times New Roman" charset="0"/>
              </a:rPr>
              <a:t>(0,3)</a:t>
            </a:r>
          </a:p>
        </p:txBody>
      </p:sp>
      <p:sp>
        <p:nvSpPr>
          <p:cNvPr id="4" name="Left Arrow 3"/>
          <p:cNvSpPr/>
          <p:nvPr/>
        </p:nvSpPr>
        <p:spPr bwMode="auto">
          <a:xfrm>
            <a:off x="838200" y="5867400"/>
            <a:ext cx="990600" cy="6096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Lines – 20 Points</a:t>
            </a:r>
          </a:p>
        </p:txBody>
      </p:sp>
      <p:sp>
        <p:nvSpPr>
          <p:cNvPr id="4" name="Left Arrow 3"/>
          <p:cNvSpPr/>
          <p:nvPr/>
        </p:nvSpPr>
        <p:spPr bwMode="auto">
          <a:xfrm>
            <a:off x="838200" y="5867400"/>
            <a:ext cx="990600" cy="6096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38200" y="1371600"/>
            <a:ext cx="75438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FFFF00"/>
                </a:solidFill>
                <a:latin typeface="Times New Roman" charset="0"/>
              </a:rPr>
              <a:t>QUESTION: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>
                <a:latin typeface="Times New Roman" charset="0"/>
              </a:rPr>
              <a:t>Graph the equation 2y=3x+6.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eaLnBrk="1" hangingPunct="1"/>
            <a:r>
              <a:rPr lang="en-US" sz="2800" b="1">
                <a:solidFill>
                  <a:srgbClr val="FFFF00"/>
                </a:solidFill>
                <a:latin typeface="Times New Roman" charset="0"/>
              </a:rPr>
              <a:t>ANSWER: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lvl="1"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Lines – 30 Points</a:t>
            </a:r>
          </a:p>
        </p:txBody>
      </p:sp>
      <p:sp>
        <p:nvSpPr>
          <p:cNvPr id="4" name="Left Arrow 3"/>
          <p:cNvSpPr/>
          <p:nvPr/>
        </p:nvSpPr>
        <p:spPr bwMode="auto">
          <a:xfrm>
            <a:off x="838200" y="5867400"/>
            <a:ext cx="990600" cy="6096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38200" y="1371600"/>
            <a:ext cx="75438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FFFF00"/>
                </a:solidFill>
                <a:latin typeface="Times New Roman" charset="0"/>
              </a:rPr>
              <a:t>QUESTION: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>
                <a:latin typeface="Times New Roman" charset="0"/>
              </a:rPr>
              <a:t>Write a line that is parallel to the line x+y=2 in slope-intercept form.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eaLnBrk="1" hangingPunct="1"/>
            <a:r>
              <a:rPr lang="en-US" sz="2800" b="1">
                <a:solidFill>
                  <a:srgbClr val="FFFF00"/>
                </a:solidFill>
                <a:latin typeface="Times New Roman" charset="0"/>
              </a:rPr>
              <a:t>ANSWER: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>
                <a:latin typeface="Times New Roman" charset="0"/>
              </a:rPr>
              <a:t> y= -x + c, where c is any real number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Lines– 40 Points</a:t>
            </a:r>
          </a:p>
        </p:txBody>
      </p:sp>
      <p:sp>
        <p:nvSpPr>
          <p:cNvPr id="4" name="Left Arrow 3"/>
          <p:cNvSpPr/>
          <p:nvPr/>
        </p:nvSpPr>
        <p:spPr bwMode="auto">
          <a:xfrm>
            <a:off x="838200" y="5867400"/>
            <a:ext cx="990600" cy="6096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38200" y="1371600"/>
            <a:ext cx="75438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FFFF00"/>
                </a:solidFill>
                <a:latin typeface="Times New Roman" charset="0"/>
              </a:rPr>
              <a:t>QUESTION: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>
                <a:latin typeface="Times New Roman" charset="0"/>
              </a:rPr>
              <a:t>Write the equation of the line that is parallel to 4x+5y=20 through the point (8,2)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eaLnBrk="1" hangingPunct="1"/>
            <a:r>
              <a:rPr lang="en-US" sz="2800" b="1">
                <a:solidFill>
                  <a:srgbClr val="FFFF00"/>
                </a:solidFill>
                <a:latin typeface="Times New Roman" charset="0"/>
              </a:rPr>
              <a:t>ANSWER:</a:t>
            </a:r>
            <a:endParaRPr lang="en-US">
              <a:latin typeface="Times New Roman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>
                <a:latin typeface="Times New Roman" charset="0"/>
              </a:rPr>
              <a:t>y-2=5/4(x-8)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Lines – 50 Points</a:t>
            </a:r>
          </a:p>
        </p:txBody>
      </p:sp>
      <p:sp>
        <p:nvSpPr>
          <p:cNvPr id="4" name="Left Arrow 3"/>
          <p:cNvSpPr/>
          <p:nvPr/>
        </p:nvSpPr>
        <p:spPr bwMode="auto">
          <a:xfrm>
            <a:off x="838200" y="5867400"/>
            <a:ext cx="990600" cy="6096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38200" y="1371600"/>
            <a:ext cx="7543800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FFFF00"/>
                </a:solidFill>
                <a:latin typeface="Times New Roman" charset="0"/>
              </a:rPr>
              <a:t>QUESTION: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>
                <a:latin typeface="Times New Roman" charset="0"/>
              </a:rPr>
              <a:t>A group on campus is planning a dance in the school auditorium to raise money for their organization. The band they will hire charges $500, the advertising costs are estimated at $100, and food will be supplied at the rate of $5 per person. The group would like at least $900 at after expenses. How many people need to attend in order to achieve the desired profit if tickets are sold for $10 each?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eaLnBrk="1" hangingPunct="1"/>
            <a:r>
              <a:rPr lang="en-US" sz="2800" b="1">
                <a:solidFill>
                  <a:srgbClr val="FFFF00"/>
                </a:solidFill>
                <a:latin typeface="Times New Roman" charset="0"/>
              </a:rPr>
              <a:t>ANSWER: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>
                <a:latin typeface="Times New Roman" charset="0"/>
              </a:rPr>
              <a:t>300 people would have to attend the dance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Linear Equations– 10 Points</a:t>
            </a:r>
          </a:p>
        </p:txBody>
      </p:sp>
      <p:sp>
        <p:nvSpPr>
          <p:cNvPr id="4" name="Left Arrow 3"/>
          <p:cNvSpPr/>
          <p:nvPr/>
        </p:nvSpPr>
        <p:spPr bwMode="auto">
          <a:xfrm>
            <a:off x="838200" y="5867400"/>
            <a:ext cx="990600" cy="6096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38200" y="1371600"/>
            <a:ext cx="7543800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FFFF00"/>
                </a:solidFill>
                <a:latin typeface="Times New Roman" charset="0"/>
              </a:rPr>
              <a:t>QUESTION: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>
                <a:latin typeface="Times New Roman" charset="0"/>
              </a:rPr>
              <a:t>Write the system of equations that correspond to the following augmented matrix:</a:t>
            </a:r>
          </a:p>
          <a:p>
            <a:pPr lvl="1" eaLnBrk="1" hangingPunct="1"/>
            <a:r>
              <a:rPr lang="en-US">
                <a:latin typeface="Times New Roman" charset="0"/>
              </a:rPr>
              <a:t>		[ 3 2 | 8 ]</a:t>
            </a:r>
          </a:p>
          <a:p>
            <a:pPr lvl="1" eaLnBrk="1" hangingPunct="1"/>
            <a:r>
              <a:rPr lang="en-US">
                <a:latin typeface="Times New Roman" charset="0"/>
              </a:rPr>
              <a:t>		[ 1 4 | -1]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eaLnBrk="1" hangingPunct="1"/>
            <a:r>
              <a:rPr lang="en-US" sz="2800" b="1">
                <a:solidFill>
                  <a:srgbClr val="FFFF00"/>
                </a:solidFill>
                <a:latin typeface="Times New Roman" charset="0"/>
              </a:rPr>
              <a:t>ANSWER: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Times New Roman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>
                <a:latin typeface="Times New Roman" charset="0"/>
              </a:rPr>
              <a:t> y=3x + 2y </a:t>
            </a:r>
          </a:p>
          <a:p>
            <a:pPr lvl="1" eaLnBrk="1" hangingPunct="1"/>
            <a:r>
              <a:rPr lang="en-US">
                <a:latin typeface="Times New Roman" charset="0"/>
              </a:rPr>
              <a:t>  y=1x + 4y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Linear Equations – 20 Points</a:t>
            </a:r>
          </a:p>
        </p:txBody>
      </p:sp>
      <p:sp>
        <p:nvSpPr>
          <p:cNvPr id="4" name="Left Arrow 3"/>
          <p:cNvSpPr/>
          <p:nvPr/>
        </p:nvSpPr>
        <p:spPr bwMode="auto">
          <a:xfrm>
            <a:off x="838200" y="5867400"/>
            <a:ext cx="990600" cy="6096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38200" y="1371600"/>
            <a:ext cx="75438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800" b="1" dirty="0" smtClean="0">
                <a:solidFill>
                  <a:srgbClr val="FFFF00"/>
                </a:solidFill>
                <a:latin typeface="Times New Roman" charset="0"/>
              </a:rPr>
              <a:t>QUESTION: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sz="2400" dirty="0" smtClean="0">
              <a:latin typeface="Times New Roman" charset="0"/>
            </a:endParaRP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sz="2400" dirty="0" smtClean="0">
                <a:latin typeface="Times New Roman" charset="0"/>
                <a:ea typeface="ＭＳ Ｐゴシック" charset="0"/>
              </a:rPr>
              <a:t>Write the augmented matrix corresponding to the following system of equations:</a:t>
            </a:r>
          </a:p>
          <a:p>
            <a:pPr marL="1371600" lvl="3" indent="0" eaLnBrk="1" hangingPunct="1">
              <a:defRPr/>
            </a:pPr>
            <a:r>
              <a:rPr lang="en-US" sz="2400" dirty="0" smtClean="0">
                <a:latin typeface="Times New Roman" charset="0"/>
                <a:ea typeface="ＭＳ Ｐゴシック" charset="0"/>
              </a:rPr>
              <a:t>   x + 2y – 7y  = -1</a:t>
            </a:r>
          </a:p>
          <a:p>
            <a:pPr marL="1371600" lvl="3" indent="0" eaLnBrk="1" hangingPunct="1">
              <a:defRPr/>
            </a:pPr>
            <a:r>
              <a:rPr lang="en-US" sz="2400" dirty="0" smtClean="0">
                <a:latin typeface="Times New Roman" charset="0"/>
                <a:ea typeface="ＭＳ Ｐゴシック" charset="0"/>
              </a:rPr>
              <a:t> 3x + 7y – 24z =  6</a:t>
            </a:r>
          </a:p>
          <a:p>
            <a:pPr marL="1371600" lvl="3" indent="0" eaLnBrk="1" hangingPunct="1">
              <a:defRPr/>
            </a:pPr>
            <a:r>
              <a:rPr lang="en-US" sz="2400" dirty="0" smtClean="0">
                <a:latin typeface="Times New Roman" charset="0"/>
                <a:ea typeface="ＭＳ Ｐゴシック" charset="0"/>
              </a:rPr>
              <a:t>   x + 4y – 12z = 26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sz="2400" dirty="0" smtClean="0">
              <a:latin typeface="Times New Roman" charset="0"/>
            </a:endParaRPr>
          </a:p>
          <a:p>
            <a:pPr eaLnBrk="1" hangingPunct="1">
              <a:defRPr/>
            </a:pPr>
            <a:r>
              <a:rPr lang="en-US" sz="2800" b="1" dirty="0" smtClean="0">
                <a:solidFill>
                  <a:srgbClr val="FFFF00"/>
                </a:solidFill>
                <a:latin typeface="Times New Roman" charset="0"/>
              </a:rPr>
              <a:t>ANSWER: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sz="2400" dirty="0" smtClean="0">
              <a:latin typeface="Times New Roman" charset="0"/>
            </a:endParaRPr>
          </a:p>
          <a:p>
            <a:pPr lvl="3" eaLnBrk="1" hangingPunct="1">
              <a:buFont typeface="Arial" charset="0"/>
              <a:buChar char="•"/>
              <a:defRPr/>
            </a:pPr>
            <a:r>
              <a:rPr lang="en-US" sz="2400" dirty="0" smtClean="0">
                <a:latin typeface="Times New Roman" charset="0"/>
                <a:ea typeface="ＭＳ Ｐゴシック" charset="0"/>
              </a:rPr>
              <a:t>[ 1 2 -7   |  -1]</a:t>
            </a:r>
          </a:p>
          <a:p>
            <a:pPr marL="1371600" lvl="3" indent="0" eaLnBrk="1" hangingPunct="1">
              <a:defRPr/>
            </a:pPr>
            <a:r>
              <a:rPr lang="en-US" sz="2400" dirty="0" smtClean="0">
                <a:latin typeface="Times New Roman" charset="0"/>
                <a:ea typeface="ＭＳ Ｐゴシック" charset="0"/>
              </a:rPr>
              <a:t>   [ 3 7 -24 |   6]</a:t>
            </a:r>
          </a:p>
          <a:p>
            <a:pPr marL="1371600" lvl="3" indent="0" eaLnBrk="1" hangingPunct="1">
              <a:defRPr/>
            </a:pPr>
            <a:r>
              <a:rPr lang="en-US" sz="2400" dirty="0" smtClean="0">
                <a:latin typeface="Times New Roman" charset="0"/>
                <a:ea typeface="ＭＳ Ｐゴシック" charset="0"/>
              </a:rPr>
              <a:t>   [ 1 4 -12 | 26]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ater design template">
  <a:themeElements>
    <a:clrScheme name="Office Theme 1">
      <a:dk1>
        <a:srgbClr val="00005B"/>
      </a:dk1>
      <a:lt1>
        <a:srgbClr val="F8F8F8"/>
      </a:lt1>
      <a:dk2>
        <a:srgbClr val="0000FF"/>
      </a:dk2>
      <a:lt2>
        <a:srgbClr val="FFCC00"/>
      </a:lt2>
      <a:accent1>
        <a:srgbClr val="98BAFF"/>
      </a:accent1>
      <a:accent2>
        <a:srgbClr val="009900"/>
      </a:accent2>
      <a:accent3>
        <a:srgbClr val="AAAAFF"/>
      </a:accent3>
      <a:accent4>
        <a:srgbClr val="D4D4D4"/>
      </a:accent4>
      <a:accent5>
        <a:srgbClr val="CAD9FF"/>
      </a:accent5>
      <a:accent6>
        <a:srgbClr val="008A00"/>
      </a:accent6>
      <a:hlink>
        <a:srgbClr val="350035"/>
      </a:hlink>
      <a:folHlink>
        <a:srgbClr val="5980D8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5B"/>
        </a:dk1>
        <a:lt1>
          <a:srgbClr val="F8F8F8"/>
        </a:lt1>
        <a:dk2>
          <a:srgbClr val="0000FF"/>
        </a:dk2>
        <a:lt2>
          <a:srgbClr val="FFCC00"/>
        </a:lt2>
        <a:accent1>
          <a:srgbClr val="98BAFF"/>
        </a:accent1>
        <a:accent2>
          <a:srgbClr val="009900"/>
        </a:accent2>
        <a:accent3>
          <a:srgbClr val="AAAAFF"/>
        </a:accent3>
        <a:accent4>
          <a:srgbClr val="D4D4D4"/>
        </a:accent4>
        <a:accent5>
          <a:srgbClr val="CAD9FF"/>
        </a:accent5>
        <a:accent6>
          <a:srgbClr val="008A00"/>
        </a:accent6>
        <a:hlink>
          <a:srgbClr val="350035"/>
        </a:hlink>
        <a:folHlink>
          <a:srgbClr val="5980D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3399"/>
        </a:dk2>
        <a:lt2>
          <a:srgbClr val="5A92D2"/>
        </a:lt2>
        <a:accent1>
          <a:srgbClr val="CCECFF"/>
        </a:accent1>
        <a:accent2>
          <a:srgbClr val="CC99FF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B98AE7"/>
        </a:accent6>
        <a:hlink>
          <a:srgbClr val="FFF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FFFF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333300"/>
        </a:dk1>
        <a:lt1>
          <a:srgbClr val="F8F8F8"/>
        </a:lt1>
        <a:dk2>
          <a:srgbClr val="B4AD8B"/>
        </a:dk2>
        <a:lt2>
          <a:srgbClr val="FFFF99"/>
        </a:lt2>
        <a:accent1>
          <a:srgbClr val="F5F5DE"/>
        </a:accent1>
        <a:accent2>
          <a:srgbClr val="00CCCC"/>
        </a:accent2>
        <a:accent3>
          <a:srgbClr val="D6D3C4"/>
        </a:accent3>
        <a:accent4>
          <a:srgbClr val="D4D4D4"/>
        </a:accent4>
        <a:accent5>
          <a:srgbClr val="F9F9EC"/>
        </a:accent5>
        <a:accent6>
          <a:srgbClr val="00B9B9"/>
        </a:accent6>
        <a:hlink>
          <a:srgbClr val="4E5136"/>
        </a:hlink>
        <a:folHlink>
          <a:srgbClr val="ADAA6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3300"/>
        </a:dk1>
        <a:lt1>
          <a:srgbClr val="F8F8F8"/>
        </a:lt1>
        <a:dk2>
          <a:srgbClr val="009966"/>
        </a:dk2>
        <a:lt2>
          <a:srgbClr val="FFCC00"/>
        </a:lt2>
        <a:accent1>
          <a:srgbClr val="F5F5DE"/>
        </a:accent1>
        <a:accent2>
          <a:srgbClr val="00CCCC"/>
        </a:accent2>
        <a:accent3>
          <a:srgbClr val="AACAB8"/>
        </a:accent3>
        <a:accent4>
          <a:srgbClr val="D4D4D4"/>
        </a:accent4>
        <a:accent5>
          <a:srgbClr val="F9F9EC"/>
        </a:accent5>
        <a:accent6>
          <a:srgbClr val="00B9B9"/>
        </a:accent6>
        <a:hlink>
          <a:srgbClr val="4E5136"/>
        </a:hlink>
        <a:folHlink>
          <a:srgbClr val="ADAA6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660033"/>
        </a:dk1>
        <a:lt1>
          <a:srgbClr val="F8F8F8"/>
        </a:lt1>
        <a:dk2>
          <a:srgbClr val="D60093"/>
        </a:dk2>
        <a:lt2>
          <a:srgbClr val="FFCC00"/>
        </a:lt2>
        <a:accent1>
          <a:srgbClr val="F5F5DE"/>
        </a:accent1>
        <a:accent2>
          <a:srgbClr val="009900"/>
        </a:accent2>
        <a:accent3>
          <a:srgbClr val="E8AAC8"/>
        </a:accent3>
        <a:accent4>
          <a:srgbClr val="D4D4D4"/>
        </a:accent4>
        <a:accent5>
          <a:srgbClr val="F9F9EC"/>
        </a:accent5>
        <a:accent6>
          <a:srgbClr val="008A00"/>
        </a:accent6>
        <a:hlink>
          <a:srgbClr val="4E5136"/>
        </a:hlink>
        <a:folHlink>
          <a:srgbClr val="ADAA6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Theater design template</Template>
  <TotalTime>245</TotalTime>
  <Words>1147</Words>
  <Application>Microsoft Macintosh PowerPoint</Application>
  <PresentationFormat>On-screen Show (4:3)</PresentationFormat>
  <Paragraphs>277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ＭＳ Ｐゴシック</vt:lpstr>
      <vt:lpstr>Times New Roman</vt:lpstr>
      <vt:lpstr>Calibri</vt:lpstr>
      <vt:lpstr>Theater design template</vt:lpstr>
      <vt:lpstr>PowerPoint Presentation</vt:lpstr>
      <vt:lpstr>PowerPoint Presentation</vt:lpstr>
      <vt:lpstr>Lines – 10 Points</vt:lpstr>
      <vt:lpstr>Lines – 20 Points</vt:lpstr>
      <vt:lpstr>Lines – 30 Points</vt:lpstr>
      <vt:lpstr>Lines– 40 Points</vt:lpstr>
      <vt:lpstr>Lines – 50 Points</vt:lpstr>
      <vt:lpstr>Linear Equations– 10 Points</vt:lpstr>
      <vt:lpstr>Linear Equations – 20 Points</vt:lpstr>
      <vt:lpstr>Linear Equations – 30 Points</vt:lpstr>
      <vt:lpstr>Linear Equations – 40 Points</vt:lpstr>
      <vt:lpstr>Linear Equations – 50 Points</vt:lpstr>
      <vt:lpstr>Linear Programming – 10 Points</vt:lpstr>
      <vt:lpstr>Linear Programming – 20 Points</vt:lpstr>
      <vt:lpstr>Linear Programming – 30 Points</vt:lpstr>
      <vt:lpstr>Linear Programming – 40 Points</vt:lpstr>
      <vt:lpstr>Linear Programming – 50 Points</vt:lpstr>
      <vt:lpstr>Finance – 10 Points</vt:lpstr>
      <vt:lpstr>Finance– 20 Points</vt:lpstr>
      <vt:lpstr>Finance – 30 Points</vt:lpstr>
      <vt:lpstr>Finance – 40 Points</vt:lpstr>
      <vt:lpstr>Finance – 50 Points</vt:lpstr>
      <vt:lpstr>Miscellaneous – 10 Points</vt:lpstr>
      <vt:lpstr>Miscellaneous – 20 Points</vt:lpstr>
      <vt:lpstr>Miscellaneous – 30 Points</vt:lpstr>
      <vt:lpstr>Miscellaneous – 40 Points</vt:lpstr>
      <vt:lpstr>Miscellaneous – 50 Points</vt:lpstr>
    </vt:vector>
  </TitlesOfParts>
  <Company>Educational Technology Network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JEOPARDY</dc:title>
  <dc:subject>Jeopardy Template</dc:subject>
  <dc:creator>Educational Technology Network</dc:creator>
  <cp:keywords>Jeopardy Powerpoint Template;Education Technology</cp:keywords>
  <dc:description>www.edtechnetwork.com</dc:description>
  <cp:lastModifiedBy>Taryn Laird</cp:lastModifiedBy>
  <cp:revision>25</cp:revision>
  <dcterms:created xsi:type="dcterms:W3CDTF">2009-08-07T10:43:48Z</dcterms:created>
  <dcterms:modified xsi:type="dcterms:W3CDTF">2018-04-26T11:50:57Z</dcterms:modified>
  <cp:category>Jeopardy Template</cp:category>
</cp:coreProperties>
</file>