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33CA-AA14-2142-B8C8-8CFE47ED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5B497-F9FA-8344-A93C-8591190D0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E281-267D-634C-B0D8-2E45E2C9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E508-93ED-8F4D-929F-F6DF16D6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8CDB-BB71-B441-8803-69D7D796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EAA-29AB-4D45-B72D-9521AD2B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600C8-9F5F-6340-BC0A-B9BEE106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DB03-0648-354E-8AB4-BC375FCE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C0FE-69FB-9743-AD31-8A8E66B0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52BD-E557-D84A-B848-DD9FE3B2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541E4-7F0A-7945-AFB6-A22924ED8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510B-08F8-CB4B-844D-57F2860FA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9A09-B045-C940-86E6-1FC7EFB5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F457-C422-4045-A86E-761EEE93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C21E-D711-E741-95B2-409CD1B6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359-8F05-A244-B9A1-720E2C55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6F35-162E-924E-8593-5BCA750F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362E-B2DB-014B-A2E1-C9B6D7FE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E8CA-7472-314F-B465-E3FEE35C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F17E-110B-C740-B00E-935688E1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6039-6452-464E-A765-279E7D3F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F95F-6695-454C-959F-9905AB9D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5341-8A51-2A46-BEC6-5F2AFDC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BA72-8264-B641-B045-70F9B2EE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2266-B255-824A-B076-459774E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8-2974-634D-8873-DD82DFD6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BD49-5082-1043-87C6-AE5AD4A4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60B48-4057-EE41-B427-CB74085F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80B9-2112-344E-85D7-E025D1D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17E99-49B4-9B4E-BAB7-5151E9B8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22222-8668-014D-B355-0F7844F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F130-DD95-ED40-881D-C56D1290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AEE4-7DC8-8B42-B671-3164BC40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AD02-8F55-C94B-A290-8C3B94B2D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33B68-83BD-F343-8FBE-9E5AAB40D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9644B-0801-4D46-A8AE-84C67DB07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84522-47CA-874B-B54A-096BC28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B51BD-76A9-0A49-A9A3-5E8FE3A4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E9EF-7EA7-5E49-9A83-7BD28A41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37A4-CFD1-644E-9A15-8A05BE29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C84F0-259B-3B49-B77B-61AB5995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6A8CC-86C4-2D43-9384-8ABBA2B9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FE8A-A7BE-A544-B135-C924C67F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C7F6F-380F-1144-8EA6-FBB8A91B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CE241-76FB-3347-8962-4E04A2A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385F0-A986-8F46-8E19-ED3C18D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112-2285-3048-82AF-E02F39BE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38F7-860A-984E-ACB3-E6F4C2EC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CC018-D6B4-2C4F-9F0C-3F0A560A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4CBB-25AE-7B49-BA8E-2D825B31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5B89-476B-4942-9C65-1453CE95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F8B9-740A-8843-808D-041CC57B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82A9-EBBC-3B49-BFA0-3ABE9634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12FCF-BCCD-5547-B764-8F506B08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51CB-7178-F84E-8A9E-44B6760B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FC6C-561A-AC49-877F-D0C9A1D9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366C0-47D5-9948-B029-D42A2C94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F1C31-9FFF-D04E-839D-C1E62D50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73F9B-2CA6-1643-ADFD-FD0B427D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6C12-9DCF-5343-A529-DC62D744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DC45-35A8-0C45-8669-C37C2DA88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416E-26BB-9D4B-B4AC-393847559CE2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830A-1080-E945-858B-6EB3933A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8BE5-9884-6140-9E6D-546C35C47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B706-4BF7-7C4F-BA6E-25DA7178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F2F8AF3-D259-CB45-9EF9-D8F63E6E4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28574"/>
              </p:ext>
            </p:extLst>
          </p:nvPr>
        </p:nvGraphicFramePr>
        <p:xfrm>
          <a:off x="5333961" y="1266211"/>
          <a:ext cx="1219009" cy="30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75">
                  <a:extLst>
                    <a:ext uri="{9D8B030D-6E8A-4147-A177-3AD203B41FA5}">
                      <a16:colId xmlns:a16="http://schemas.microsoft.com/office/drawing/2014/main" val="3928237877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4133576600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975540723"/>
                    </a:ext>
                  </a:extLst>
                </a:gridCol>
              </a:tblGrid>
              <a:tr h="3001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505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8DE84-E5BE-8343-B3B7-D96B51C928C6}"/>
              </a:ext>
            </a:extLst>
          </p:cNvPr>
          <p:cNvSpPr txBox="1"/>
          <p:nvPr/>
        </p:nvSpPr>
        <p:spPr>
          <a:xfrm>
            <a:off x="3516116" y="1185508"/>
            <a:ext cx="121900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wrap="square" rtlCol="0" anchor="ctr" anchorCtr="0">
            <a:noAutofit/>
          </a:bodyPr>
          <a:lstStyle/>
          <a:p>
            <a:pPr algn="ctr" font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17952 x 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5998F9-F15D-AC4C-B4F1-EDBF5A34CEB9}"/>
              </a:ext>
            </a:extLst>
          </p:cNvPr>
          <p:cNvSpPr txBox="1"/>
          <p:nvPr/>
        </p:nvSpPr>
        <p:spPr>
          <a:xfrm>
            <a:off x="3516116" y="2639718"/>
            <a:ext cx="121900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x 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9E5D7-1AF6-634E-8FB1-FAA8F39BE43B}"/>
              </a:ext>
            </a:extLst>
          </p:cNvPr>
          <p:cNvSpPr txBox="1"/>
          <p:nvPr/>
        </p:nvSpPr>
        <p:spPr>
          <a:xfrm>
            <a:off x="3516116" y="3932380"/>
            <a:ext cx="121900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x 3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7939C-191B-4640-B095-50BCC6152FBB}"/>
              </a:ext>
            </a:extLst>
          </p:cNvPr>
          <p:cNvSpPr txBox="1"/>
          <p:nvPr/>
        </p:nvSpPr>
        <p:spPr>
          <a:xfrm>
            <a:off x="3538973" y="5387286"/>
            <a:ext cx="121900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 x 1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9AD3A4-EDFC-2D4A-9969-26916643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64640"/>
              </p:ext>
            </p:extLst>
          </p:nvPr>
        </p:nvGraphicFramePr>
        <p:xfrm>
          <a:off x="5333960" y="2724559"/>
          <a:ext cx="1219009" cy="29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75">
                  <a:extLst>
                    <a:ext uri="{9D8B030D-6E8A-4147-A177-3AD203B41FA5}">
                      <a16:colId xmlns:a16="http://schemas.microsoft.com/office/drawing/2014/main" val="3928237877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4133576600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975540723"/>
                    </a:ext>
                  </a:extLst>
                </a:gridCol>
              </a:tblGrid>
              <a:tr h="297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50584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5EB4431B-46B5-054C-AF31-43EA1581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58606"/>
              </p:ext>
            </p:extLst>
          </p:nvPr>
        </p:nvGraphicFramePr>
        <p:xfrm>
          <a:off x="5333960" y="4010065"/>
          <a:ext cx="2293620" cy="30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75">
                  <a:extLst>
                    <a:ext uri="{9D8B030D-6E8A-4147-A177-3AD203B41FA5}">
                      <a16:colId xmlns:a16="http://schemas.microsoft.com/office/drawing/2014/main" val="3928237877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4133576600"/>
                    </a:ext>
                  </a:extLst>
                </a:gridCol>
                <a:gridCol w="955865">
                  <a:extLst>
                    <a:ext uri="{9D8B030D-6E8A-4147-A177-3AD203B41FA5}">
                      <a16:colId xmlns:a16="http://schemas.microsoft.com/office/drawing/2014/main" val="2975540723"/>
                    </a:ext>
                  </a:extLst>
                </a:gridCol>
              </a:tblGrid>
              <a:tr h="3062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 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50584"/>
                  </a:ext>
                </a:extLst>
              </a:tr>
            </a:tbl>
          </a:graphicData>
        </a:graphic>
      </p:graphicFrame>
      <p:graphicFrame>
        <p:nvGraphicFramePr>
          <p:cNvPr id="24" name="Table 11">
            <a:extLst>
              <a:ext uri="{FF2B5EF4-FFF2-40B4-BE49-F238E27FC236}">
                <a16:creationId xmlns:a16="http://schemas.microsoft.com/office/drawing/2014/main" id="{A0F9EB3C-1558-BD46-AA28-453DA44D6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790"/>
              </p:ext>
            </p:extLst>
          </p:nvPr>
        </p:nvGraphicFramePr>
        <p:xfrm>
          <a:off x="5333960" y="5466782"/>
          <a:ext cx="5073016" cy="30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3071489266"/>
                    </a:ext>
                  </a:extLst>
                </a:gridCol>
                <a:gridCol w="1078548">
                  <a:extLst>
                    <a:ext uri="{9D8B030D-6E8A-4147-A177-3AD203B41FA5}">
                      <a16:colId xmlns:a16="http://schemas.microsoft.com/office/drawing/2014/main" val="387343154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14719423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67220181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101152698"/>
                    </a:ext>
                  </a:extLst>
                </a:gridCol>
                <a:gridCol w="1230948">
                  <a:extLst>
                    <a:ext uri="{9D8B030D-6E8A-4147-A177-3AD203B41FA5}">
                      <a16:colId xmlns:a16="http://schemas.microsoft.com/office/drawing/2014/main" val="648367361"/>
                    </a:ext>
                  </a:extLst>
                </a:gridCol>
              </a:tblGrid>
              <a:tr h="30011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TurnAngle_0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Distance_599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TurnAngle_599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219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8CDC0C-FD62-7E4B-9898-0CB2788F93F2}"/>
              </a:ext>
            </a:extLst>
          </p:cNvPr>
          <p:cNvSpPr txBox="1"/>
          <p:nvPr/>
        </p:nvSpPr>
        <p:spPr>
          <a:xfrm>
            <a:off x="2286495" y="426053"/>
            <a:ext cx="1542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data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= 600 seconds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= 0.033 second</a:t>
            </a:r>
          </a:p>
          <a:p>
            <a:endParaRPr lang="en-US" sz="1000" dirty="0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0259061-8B91-FF47-B509-D16CC5B74893}"/>
              </a:ext>
            </a:extLst>
          </p:cNvPr>
          <p:cNvSpPr/>
          <p:nvPr/>
        </p:nvSpPr>
        <p:spPr>
          <a:xfrm>
            <a:off x="4125619" y="354511"/>
            <a:ext cx="45719" cy="75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79BF4CD-7C61-0849-AB61-0DCE78825E6A}"/>
              </a:ext>
            </a:extLst>
          </p:cNvPr>
          <p:cNvSpPr/>
          <p:nvPr/>
        </p:nvSpPr>
        <p:spPr>
          <a:xfrm>
            <a:off x="4102759" y="1708728"/>
            <a:ext cx="45719" cy="75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3265A-E77F-BC41-BCF9-82FFD565A341}"/>
              </a:ext>
            </a:extLst>
          </p:cNvPr>
          <p:cNvSpPr txBox="1"/>
          <p:nvPr/>
        </p:nvSpPr>
        <p:spPr>
          <a:xfrm>
            <a:off x="2236652" y="1708728"/>
            <a:ext cx="1542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Shrinking data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= 600 seconds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= 1.0 second</a:t>
            </a:r>
          </a:p>
          <a:p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2CB0D-9051-AA40-B298-9B71B6963E98}"/>
              </a:ext>
            </a:extLst>
          </p:cNvPr>
          <p:cNvSpPr txBox="1"/>
          <p:nvPr/>
        </p:nvSpPr>
        <p:spPr>
          <a:xfrm>
            <a:off x="2286496" y="3204521"/>
            <a:ext cx="1542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(X, Y) to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(Distance, Turn Angle)</a:t>
            </a:r>
          </a:p>
          <a:p>
            <a:endParaRPr lang="en-US" sz="1000" dirty="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C863C4C-CED5-5943-8E8C-B0347AF1D9A4}"/>
              </a:ext>
            </a:extLst>
          </p:cNvPr>
          <p:cNvSpPr/>
          <p:nvPr/>
        </p:nvSpPr>
        <p:spPr>
          <a:xfrm>
            <a:off x="4057040" y="3141329"/>
            <a:ext cx="45719" cy="75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6CC2A-E81D-4843-AB27-18746FC1C3B6}"/>
              </a:ext>
            </a:extLst>
          </p:cNvPr>
          <p:cNvSpPr txBox="1"/>
          <p:nvPr/>
        </p:nvSpPr>
        <p:spPr>
          <a:xfrm>
            <a:off x="2236651" y="4729705"/>
            <a:ext cx="1542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column Time and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data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79CD6B4-FE6B-CF4D-9761-BCE327334BF6}"/>
              </a:ext>
            </a:extLst>
          </p:cNvPr>
          <p:cNvSpPr/>
          <p:nvPr/>
        </p:nvSpPr>
        <p:spPr>
          <a:xfrm>
            <a:off x="4065981" y="4449390"/>
            <a:ext cx="45719" cy="75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Notched Right Arrow 33">
            <a:extLst>
              <a:ext uri="{FF2B5EF4-FFF2-40B4-BE49-F238E27FC236}">
                <a16:creationId xmlns:a16="http://schemas.microsoft.com/office/drawing/2014/main" id="{9117C7CA-5F56-1A4D-AF93-06DB23A62FA4}"/>
              </a:ext>
            </a:extLst>
          </p:cNvPr>
          <p:cNvSpPr/>
          <p:nvPr/>
        </p:nvSpPr>
        <p:spPr>
          <a:xfrm>
            <a:off x="4828927" y="1341239"/>
            <a:ext cx="411232" cy="150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FCC28C19-E3BA-8A4E-A00E-DFAA755AFF16}"/>
              </a:ext>
            </a:extLst>
          </p:cNvPr>
          <p:cNvSpPr/>
          <p:nvPr/>
        </p:nvSpPr>
        <p:spPr>
          <a:xfrm>
            <a:off x="4828927" y="2795520"/>
            <a:ext cx="411232" cy="150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otched Right Arrow 35">
            <a:extLst>
              <a:ext uri="{FF2B5EF4-FFF2-40B4-BE49-F238E27FC236}">
                <a16:creationId xmlns:a16="http://schemas.microsoft.com/office/drawing/2014/main" id="{02463CB2-878B-3740-840D-EA3231013B67}"/>
              </a:ext>
            </a:extLst>
          </p:cNvPr>
          <p:cNvSpPr/>
          <p:nvPr/>
        </p:nvSpPr>
        <p:spPr>
          <a:xfrm>
            <a:off x="4828926" y="4088181"/>
            <a:ext cx="411232" cy="150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1C97E273-F91F-AD43-967B-0B00C93A0052}"/>
              </a:ext>
            </a:extLst>
          </p:cNvPr>
          <p:cNvSpPr/>
          <p:nvPr/>
        </p:nvSpPr>
        <p:spPr>
          <a:xfrm>
            <a:off x="4828926" y="5541810"/>
            <a:ext cx="411232" cy="150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36BA41-DB8B-5D45-BDF8-9AD193BAF254}"/>
              </a:ext>
            </a:extLst>
          </p:cNvPr>
          <p:cNvSpPr txBox="1"/>
          <p:nvPr/>
        </p:nvSpPr>
        <p:spPr>
          <a:xfrm>
            <a:off x="3131507" y="6288066"/>
            <a:ext cx="49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Preprocessing recorded locomotor data</a:t>
            </a:r>
          </a:p>
        </p:txBody>
      </p:sp>
    </p:spTree>
    <p:extLst>
      <p:ext uri="{BB962C8B-B14F-4D97-AF65-F5344CB8AC3E}">
        <p14:creationId xmlns:p14="http://schemas.microsoft.com/office/powerpoint/2010/main" val="91066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1C4FD9-93C6-C84C-B6F4-19B960ED6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67873"/>
              </p:ext>
            </p:extLst>
          </p:nvPr>
        </p:nvGraphicFramePr>
        <p:xfrm>
          <a:off x="2143255" y="2137073"/>
          <a:ext cx="7058343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374084876"/>
                    </a:ext>
                  </a:extLst>
                </a:gridCol>
                <a:gridCol w="1140841">
                  <a:extLst>
                    <a:ext uri="{9D8B030D-6E8A-4147-A177-3AD203B41FA5}">
                      <a16:colId xmlns:a16="http://schemas.microsoft.com/office/drawing/2014/main" val="2366427507"/>
                    </a:ext>
                  </a:extLst>
                </a:gridCol>
                <a:gridCol w="1122807">
                  <a:extLst>
                    <a:ext uri="{9D8B030D-6E8A-4147-A177-3AD203B41FA5}">
                      <a16:colId xmlns:a16="http://schemas.microsoft.com/office/drawing/2014/main" val="1675832756"/>
                    </a:ext>
                  </a:extLst>
                </a:gridCol>
                <a:gridCol w="1140841">
                  <a:extLst>
                    <a:ext uri="{9D8B030D-6E8A-4147-A177-3AD203B41FA5}">
                      <a16:colId xmlns:a16="http://schemas.microsoft.com/office/drawing/2014/main" val="943084284"/>
                    </a:ext>
                  </a:extLst>
                </a:gridCol>
                <a:gridCol w="1122807">
                  <a:extLst>
                    <a:ext uri="{9D8B030D-6E8A-4147-A177-3AD203B41FA5}">
                      <a16:colId xmlns:a16="http://schemas.microsoft.com/office/drawing/2014/main" val="3381660472"/>
                    </a:ext>
                  </a:extLst>
                </a:gridCol>
                <a:gridCol w="803847">
                  <a:extLst>
                    <a:ext uri="{9D8B030D-6E8A-4147-A177-3AD203B41FA5}">
                      <a16:colId xmlns:a16="http://schemas.microsoft.com/office/drawing/2014/main" val="327892953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35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2.5 minute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2.5 minute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5.0 minute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5.0 minute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minute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24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774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99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428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068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AB87C3-F057-C245-82C4-B0CBC8C658FF}"/>
              </a:ext>
            </a:extLst>
          </p:cNvPr>
          <p:cNvSpPr txBox="1"/>
          <p:nvPr/>
        </p:nvSpPr>
        <p:spPr>
          <a:xfrm>
            <a:off x="3197096" y="1583075"/>
            <a:ext cx="5301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Accuracy of binary classification  trained with the first 2.5 minutes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9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6B68DF-A497-E346-94CB-AA5A7A714321}"/>
              </a:ext>
            </a:extLst>
          </p:cNvPr>
          <p:cNvSpPr txBox="1"/>
          <p:nvPr/>
        </p:nvSpPr>
        <p:spPr>
          <a:xfrm>
            <a:off x="3039585" y="5982053"/>
            <a:ext cx="113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E8CBE-2646-8444-8BE5-2B9733690DED}"/>
              </a:ext>
            </a:extLst>
          </p:cNvPr>
          <p:cNvSpPr txBox="1"/>
          <p:nvPr/>
        </p:nvSpPr>
        <p:spPr>
          <a:xfrm>
            <a:off x="2897976" y="2854938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9BA9D-28E5-424F-B042-06F86ACC8FB6}"/>
              </a:ext>
            </a:extLst>
          </p:cNvPr>
          <p:cNvSpPr txBox="1"/>
          <p:nvPr/>
        </p:nvSpPr>
        <p:spPr>
          <a:xfrm>
            <a:off x="8201385" y="5982053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4D681-F7BD-A746-853E-2D8455BFD157}"/>
              </a:ext>
            </a:extLst>
          </p:cNvPr>
          <p:cNvSpPr txBox="1"/>
          <p:nvPr/>
        </p:nvSpPr>
        <p:spPr>
          <a:xfrm>
            <a:off x="8004857" y="2813754"/>
            <a:ext cx="170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8B1ADA85-5171-C04B-AF36-98EEC1F3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48" y="417389"/>
            <a:ext cx="3603026" cy="2402017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4509F4B6-E920-2841-B23C-BBD4D3DD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22" y="417388"/>
            <a:ext cx="3603027" cy="240201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4A987A04-E3A1-2A44-BC73-0EA54094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491" y="3669263"/>
            <a:ext cx="3295140" cy="2196760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1B378407-3245-E94B-B7B5-F5DA66637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066" y="3652445"/>
            <a:ext cx="3295140" cy="2196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87896D-25A3-E84A-A409-6899EFF12E8C}"/>
              </a:ext>
            </a:extLst>
          </p:cNvPr>
          <p:cNvSpPr txBox="1"/>
          <p:nvPr/>
        </p:nvSpPr>
        <p:spPr>
          <a:xfrm>
            <a:off x="4209554" y="6386531"/>
            <a:ext cx="377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Multi-label classification with 10-minute dataset</a:t>
            </a:r>
          </a:p>
        </p:txBody>
      </p:sp>
    </p:spTree>
    <p:extLst>
      <p:ext uri="{BB962C8B-B14F-4D97-AF65-F5344CB8AC3E}">
        <p14:creationId xmlns:p14="http://schemas.microsoft.com/office/powerpoint/2010/main" val="9704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6B68DF-A497-E346-94CB-AA5A7A714321}"/>
              </a:ext>
            </a:extLst>
          </p:cNvPr>
          <p:cNvSpPr txBox="1"/>
          <p:nvPr/>
        </p:nvSpPr>
        <p:spPr>
          <a:xfrm>
            <a:off x="3039585" y="5982053"/>
            <a:ext cx="113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E8CBE-2646-8444-8BE5-2B9733690DED}"/>
              </a:ext>
            </a:extLst>
          </p:cNvPr>
          <p:cNvSpPr txBox="1"/>
          <p:nvPr/>
        </p:nvSpPr>
        <p:spPr>
          <a:xfrm>
            <a:off x="2897976" y="2854938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9BA9D-28E5-424F-B042-06F86ACC8FB6}"/>
              </a:ext>
            </a:extLst>
          </p:cNvPr>
          <p:cNvSpPr txBox="1"/>
          <p:nvPr/>
        </p:nvSpPr>
        <p:spPr>
          <a:xfrm>
            <a:off x="8201385" y="5982053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4D681-F7BD-A746-853E-2D8455BFD157}"/>
              </a:ext>
            </a:extLst>
          </p:cNvPr>
          <p:cNvSpPr txBox="1"/>
          <p:nvPr/>
        </p:nvSpPr>
        <p:spPr>
          <a:xfrm>
            <a:off x="8004857" y="2813754"/>
            <a:ext cx="170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09F4B6-E920-2841-B23C-BBD4D3DD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54122" y="417388"/>
            <a:ext cx="3603027" cy="24020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987A04-E3A1-2A44-BC73-0EA54094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57491" y="3669263"/>
            <a:ext cx="3295140" cy="2196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378407-3245-E94B-B7B5-F5DA6663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08066" y="3652445"/>
            <a:ext cx="3295140" cy="2196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87896D-25A3-E84A-A409-6899EFF12E8C}"/>
              </a:ext>
            </a:extLst>
          </p:cNvPr>
          <p:cNvSpPr txBox="1"/>
          <p:nvPr/>
        </p:nvSpPr>
        <p:spPr>
          <a:xfrm>
            <a:off x="4209554" y="6386531"/>
            <a:ext cx="411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Multi-label classification with first 2.5-minute dataset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71B966D-6ACA-A048-8559-D177DC72C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292" y="468703"/>
            <a:ext cx="3405309" cy="22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6B68DF-A497-E346-94CB-AA5A7A714321}"/>
              </a:ext>
            </a:extLst>
          </p:cNvPr>
          <p:cNvSpPr txBox="1"/>
          <p:nvPr/>
        </p:nvSpPr>
        <p:spPr>
          <a:xfrm>
            <a:off x="3039585" y="5982053"/>
            <a:ext cx="113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E8CBE-2646-8444-8BE5-2B9733690DED}"/>
              </a:ext>
            </a:extLst>
          </p:cNvPr>
          <p:cNvSpPr txBox="1"/>
          <p:nvPr/>
        </p:nvSpPr>
        <p:spPr>
          <a:xfrm>
            <a:off x="2897976" y="2854938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9BA9D-28E5-424F-B042-06F86ACC8FB6}"/>
              </a:ext>
            </a:extLst>
          </p:cNvPr>
          <p:cNvSpPr txBox="1"/>
          <p:nvPr/>
        </p:nvSpPr>
        <p:spPr>
          <a:xfrm>
            <a:off x="8201385" y="5982053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4D681-F7BD-A746-853E-2D8455BFD157}"/>
              </a:ext>
            </a:extLst>
          </p:cNvPr>
          <p:cNvSpPr txBox="1"/>
          <p:nvPr/>
        </p:nvSpPr>
        <p:spPr>
          <a:xfrm>
            <a:off x="8004857" y="2813754"/>
            <a:ext cx="170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1ADA85-5171-C04B-AF36-98EEC1F3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3548" y="417389"/>
            <a:ext cx="3603025" cy="2402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09F4B6-E920-2841-B23C-BBD4D3DD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4122" y="417388"/>
            <a:ext cx="3603027" cy="24020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987A04-E3A1-2A44-BC73-0EA54094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7491" y="3669263"/>
            <a:ext cx="3295140" cy="2196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378407-3245-E94B-B7B5-F5DA66637F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8066" y="3652445"/>
            <a:ext cx="3295140" cy="2196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87896D-25A3-E84A-A409-6899EFF12E8C}"/>
              </a:ext>
            </a:extLst>
          </p:cNvPr>
          <p:cNvSpPr txBox="1"/>
          <p:nvPr/>
        </p:nvSpPr>
        <p:spPr>
          <a:xfrm>
            <a:off x="4209554" y="6386531"/>
            <a:ext cx="4079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Multi-label classification with last 2.5-minute dataset</a:t>
            </a:r>
          </a:p>
        </p:txBody>
      </p:sp>
    </p:spTree>
    <p:extLst>
      <p:ext uri="{BB962C8B-B14F-4D97-AF65-F5344CB8AC3E}">
        <p14:creationId xmlns:p14="http://schemas.microsoft.com/office/powerpoint/2010/main" val="202339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6B68DF-A497-E346-94CB-AA5A7A714321}"/>
              </a:ext>
            </a:extLst>
          </p:cNvPr>
          <p:cNvSpPr txBox="1"/>
          <p:nvPr/>
        </p:nvSpPr>
        <p:spPr>
          <a:xfrm>
            <a:off x="3039585" y="5982053"/>
            <a:ext cx="113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E8CBE-2646-8444-8BE5-2B9733690DED}"/>
              </a:ext>
            </a:extLst>
          </p:cNvPr>
          <p:cNvSpPr txBox="1"/>
          <p:nvPr/>
        </p:nvSpPr>
        <p:spPr>
          <a:xfrm>
            <a:off x="2897976" y="2854938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9BA9D-28E5-424F-B042-06F86ACC8FB6}"/>
              </a:ext>
            </a:extLst>
          </p:cNvPr>
          <p:cNvSpPr txBox="1"/>
          <p:nvPr/>
        </p:nvSpPr>
        <p:spPr>
          <a:xfrm>
            <a:off x="8201385" y="5982053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4D681-F7BD-A746-853E-2D8455BFD157}"/>
              </a:ext>
            </a:extLst>
          </p:cNvPr>
          <p:cNvSpPr txBox="1"/>
          <p:nvPr/>
        </p:nvSpPr>
        <p:spPr>
          <a:xfrm>
            <a:off x="8004857" y="2813754"/>
            <a:ext cx="170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8B1ADA85-5171-C04B-AF36-98EEC1F3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48" y="417389"/>
            <a:ext cx="3603026" cy="2402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09F4B6-E920-2841-B23C-BBD4D3DD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4122" y="417388"/>
            <a:ext cx="3603027" cy="24020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987A04-E3A1-2A44-BC73-0EA54094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7491" y="3669263"/>
            <a:ext cx="3295140" cy="2196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378407-3245-E94B-B7B5-F5DA66637F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8066" y="3652445"/>
            <a:ext cx="3295140" cy="2196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87896D-25A3-E84A-A409-6899EFF12E8C}"/>
              </a:ext>
            </a:extLst>
          </p:cNvPr>
          <p:cNvSpPr txBox="1"/>
          <p:nvPr/>
        </p:nvSpPr>
        <p:spPr>
          <a:xfrm>
            <a:off x="4209554" y="6386531"/>
            <a:ext cx="399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Multi-label classification with first 5-minute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1305EE-AA8B-FD4A-A8C9-6C6F668608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84759" y="417388"/>
            <a:ext cx="3603025" cy="24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6B68DF-A497-E346-94CB-AA5A7A714321}"/>
              </a:ext>
            </a:extLst>
          </p:cNvPr>
          <p:cNvSpPr txBox="1"/>
          <p:nvPr/>
        </p:nvSpPr>
        <p:spPr>
          <a:xfrm>
            <a:off x="3039585" y="5982053"/>
            <a:ext cx="113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E8CBE-2646-8444-8BE5-2B9733690DED}"/>
              </a:ext>
            </a:extLst>
          </p:cNvPr>
          <p:cNvSpPr txBox="1"/>
          <p:nvPr/>
        </p:nvSpPr>
        <p:spPr>
          <a:xfrm>
            <a:off x="2897976" y="2854938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9BA9D-28E5-424F-B042-06F86ACC8FB6}"/>
              </a:ext>
            </a:extLst>
          </p:cNvPr>
          <p:cNvSpPr txBox="1"/>
          <p:nvPr/>
        </p:nvSpPr>
        <p:spPr>
          <a:xfrm>
            <a:off x="8201385" y="5982053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4D681-F7BD-A746-853E-2D8455BFD157}"/>
              </a:ext>
            </a:extLst>
          </p:cNvPr>
          <p:cNvSpPr txBox="1"/>
          <p:nvPr/>
        </p:nvSpPr>
        <p:spPr>
          <a:xfrm>
            <a:off x="8004857" y="2813754"/>
            <a:ext cx="170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8B1ADA85-5171-C04B-AF36-98EEC1F3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48" y="417389"/>
            <a:ext cx="3603026" cy="2402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09F4B6-E920-2841-B23C-BBD4D3DD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4122" y="417388"/>
            <a:ext cx="3603027" cy="24020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987A04-E3A1-2A44-BC73-0EA54094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7491" y="3669263"/>
            <a:ext cx="3295140" cy="2196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378407-3245-E94B-B7B5-F5DA66637F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8066" y="3652445"/>
            <a:ext cx="3295140" cy="2196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87896D-25A3-E84A-A409-6899EFF12E8C}"/>
              </a:ext>
            </a:extLst>
          </p:cNvPr>
          <p:cNvSpPr txBox="1"/>
          <p:nvPr/>
        </p:nvSpPr>
        <p:spPr>
          <a:xfrm>
            <a:off x="4209554" y="6386531"/>
            <a:ext cx="396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Multi-label classification with last 5-minute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2E355C-B198-E94E-870C-8951C5A48F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72233" y="417388"/>
            <a:ext cx="3603025" cy="24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230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minh.nguyen52-W209530147</dc:creator>
  <cp:lastModifiedBy>minh.nguyen52-W209530147</cp:lastModifiedBy>
  <cp:revision>42</cp:revision>
  <dcterms:created xsi:type="dcterms:W3CDTF">2021-04-29T02:21:45Z</dcterms:created>
  <dcterms:modified xsi:type="dcterms:W3CDTF">2021-04-29T04:12:45Z</dcterms:modified>
</cp:coreProperties>
</file>