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Hepta Slab Medium"/>
      <p:regular r:id="rId19"/>
      <p:bold r:id="rId20"/>
    </p:embeddedFont>
    <p:embeddedFont>
      <p:font typeface="Hepta Slab Light"/>
      <p:regular r:id="rId21"/>
      <p:bold r:id="rId22"/>
    </p:embeddedFont>
    <p:embeddedFont>
      <p:font typeface="Hepta Slab"/>
      <p:regular r:id="rId23"/>
      <p:bold r:id="rId24"/>
    </p:embeddedFont>
    <p:embeddedFont>
      <p:font typeface="Barlow Medium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bold.fntdata"/><Relationship Id="rId22" Type="http://schemas.openxmlformats.org/officeDocument/2006/relationships/font" Target="fonts/HeptaSlabLight-bold.fntdata"/><Relationship Id="rId21" Type="http://schemas.openxmlformats.org/officeDocument/2006/relationships/font" Target="fonts/HeptaSlabLight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bold.fntdata"/><Relationship Id="rId25" Type="http://schemas.openxmlformats.org/officeDocument/2006/relationships/font" Target="fonts/BarlowMedium-regular.fntdata"/><Relationship Id="rId28" Type="http://schemas.openxmlformats.org/officeDocument/2006/relationships/font" Target="fonts/BarlowMedium-boldItalic.fntdata"/><Relationship Id="rId27" Type="http://schemas.openxmlformats.org/officeDocument/2006/relationships/font" Target="fonts/Barlow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font" Target="fonts/BarlowExtraLight-regular.fntdata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font" Target="fonts/BarlowExtraLight-italic.fntdata"/><Relationship Id="rId16" Type="http://schemas.openxmlformats.org/officeDocument/2006/relationships/font" Target="fonts/BarlowExtraLight-bold.fntdata"/><Relationship Id="rId19" Type="http://schemas.openxmlformats.org/officeDocument/2006/relationships/font" Target="fonts/HeptaSlabMedium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a65808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a65808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65808d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65808d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ab5dbbb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ab5dbbb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ab5dbbb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ab5dbbb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ab5dbbb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ab5dbbb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ab5dbbb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ab5dbbb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ab5dbbb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ab5dbbb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ab5dbbb6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ab5dbbb6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ab5dbbb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ab5dbbb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ngress.gov/bill/115th-congress/house-bill/17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10525" y="347625"/>
            <a:ext cx="88077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/>
              <a:t>H.R.1770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/>
              <a:t>OPEN Government Data Act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102125" y="4481775"/>
            <a:ext cx="8807700" cy="2967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SOCIETY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110525" y="3911392"/>
            <a:ext cx="8918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Prepared by: Tim OHagan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Date: Nov 29, 2024</a:t>
            </a:r>
            <a:endParaRPr sz="1400"/>
          </a:p>
        </p:txBody>
      </p:sp>
      <p:sp>
        <p:nvSpPr>
          <p:cNvPr id="329" name="Google Shape;329;p47"/>
          <p:cNvSpPr txBox="1"/>
          <p:nvPr/>
        </p:nvSpPr>
        <p:spPr>
          <a:xfrm>
            <a:off x="165875" y="3101775"/>
            <a:ext cx="880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</a:rPr>
              <a:t>Executive Summary for Agency Leadership</a:t>
            </a:r>
            <a:endParaRPr sz="2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Executive Overview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0" y="1615200"/>
            <a:ext cx="91440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OPEN Government Data Act positions federal data as a national strategic asset, requiring agencies to make their data accessible, discoverable, and usable by the public while protecting sensitive information.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legislation requires significant operational changes in how agencies collect, manage, and share data. 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9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Key Objectives of the Policy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Make government data open and accessible by default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 government data as a strategic national resource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standardized data management practices across agencies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Continue to keep protected sensitive data private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0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Strategic Alignment and Benefits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Act strengthens agency capabilities and aligns with broader federal objectives: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Supports evidence-based policymaking initiatives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Aligns with federal transparency and accountability goals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Promote economic opportunity, and innovation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Enhances cross-agency collaboration and data sharing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Promotes standardization of federal data practices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1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Impact on Data Management and Governance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Act requires substantial operational changes in how to manage data assets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and maintain Enterprise Data Inventory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Shows what data exists, where it's located, how it's used, and who's responsible for it.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 data governance processes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Establishing formal rules, policies, and procedures for managing data throughout its lifecycle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Make data machine-readable and openly accessible by default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Publish non-sensitive data on Data.gov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Submit required reports and evaluations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Protect sensitive information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52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 Considerations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Key Challenges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Resource Constraints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Interagency Coordination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Format and Accessibility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Governance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Training / Cultural Shift: 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Enforcing Compliance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Ongoing process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3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Required Implementation Timeline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Act as a whole takes effect 180 days after the date of enactment, which was March 29, 2017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One year to complete Enterprise Data Inventory (or 90 days from their creation or identification)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Required Reporting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CIOs must report missed requirements to Congress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Must explain why requirements weren't met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Must detail resources needed for compliance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Oversight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GAO reviews and reports to Congress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OMB monitors agency compliance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Congressional oversight committees review progress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Indirect Consequences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Budget scrutiny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Congressional oversight hearings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Public transparency requirements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52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○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Potential impact on agency performance evaluations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4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Next Steps for Leadership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54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Designate accountable executives (Chief Data Officers, CIOs)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Assess current resources and Identify gaps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Budget allocation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Resource acquisition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 strategy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Staff training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Ongoing maintenance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Additional Resources and Support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H.R.1770 - OPEN Government Data Act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73763"/>
                </a:solidFill>
                <a:latin typeface="Barlow Light"/>
                <a:ea typeface="Barlow Light"/>
                <a:cs typeface="Barlow Light"/>
                <a:sym typeface="Barlow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https://www.congress.gov/bill/115th-congress/house-bill/1770</a:t>
            </a:r>
            <a:endParaRPr sz="2400">
              <a:solidFill>
                <a:srgbClr val="07376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