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808A-A1AA-474A-8540-7A0E9069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22996-2E84-461D-BF63-848729561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8F266-7E8F-458B-BCDB-6CDC88D8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0F15-5A60-4FC4-9C23-9F64187F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9C66-7D2F-43E0-A111-6C5FAD76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E523-B583-4E4B-B41C-03953141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A9BA9-E597-4599-BADB-9F43293B8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8956-B648-44B5-8ED8-716FF5D0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723D-50C2-4DD5-BB70-33F22B3A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23D0-D367-4023-8973-08A96AC1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9C918-18F7-4A16-8DC1-7AD35B0E8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96B26-8C2A-4AEF-BB66-798448570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D75D-7176-4B36-A4A7-3FF30AB1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F339-C453-4C7A-B63D-49955930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29B7-E9EA-4263-A838-0CBA58F8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5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9F17-1CEC-4D6E-A27E-6966089D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F28A-4719-422B-97FC-5C5D586A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967A-FFD5-4730-89EF-9C3767A0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C3F8C-EA3B-4734-B9AE-71202281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D5856-8D40-461D-82C2-D3F29AC5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1C1C-4933-418C-A11C-F5E288E5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7A25-AD9E-4AA5-9864-9196A68DD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515DC-12B3-4428-B69D-C87C2B90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802D-FD74-43DB-A7B6-D672C606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ED9C-3F5E-4C67-BB8C-E9C2F97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5C63-A796-4552-AED8-623CCDCC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719E-0B6B-4282-B0D7-8E2912A08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A047-0F3E-4F05-B454-F83258FD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C1319-0EEF-4AE7-8232-160F8987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75F62-C574-44C8-87CC-7CA8C40F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9118-595B-49B5-9A92-9CE02D83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2F4B-5909-4CDA-AAE4-760A5CE4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6E902-2C9D-45EF-B01D-479E13AC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9E224-0C68-4E83-8719-91025A2F8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92A0F-B958-415C-AF9D-A153BDDF6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C8AC3-0BA7-4DD5-82F4-6BD132A06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0CA87-E917-41F3-A518-DD18A616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047FC-0863-48A6-B8F2-030BD28A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EC3BA-3E55-4A38-BE48-021F817A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CD03-14A5-45AE-903D-34B80E3C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1E0BC-0903-4474-9A71-1F17DE74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1A5BF-4DCD-45A5-ABD4-9749F75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22A7A-258A-4B26-A673-56EE31A9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2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C8DAE-3422-459F-B7EC-9CF1A83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B62B3-DFFD-4118-9817-3302EFC0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1A9D7-B6BA-481C-8254-A61F7336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6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EEEA-47AF-46FF-AA3E-03EA51E0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B2E0-3C26-4C02-AD06-C1E674E8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F75DB-E65A-4BF2-AE88-37B65BA3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927D3-DCC7-4FB8-8702-AF4C188C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454A4-0FDB-4808-ABAB-7AC18204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3037-0A92-412C-AA0C-A3059FD5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65D4-A8CE-4F30-8BBC-D0BF3DC4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30132-F30B-484D-9E11-8213F27D4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651CC-A0AC-43CA-8661-FBA23D74F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4FA8-45FB-443E-813B-58F3C616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051A-FB77-46E0-BADC-1171A929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7904B-5269-4958-9748-0E7ADDCE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C292A-0F2E-42E5-9ED1-CB00276E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09700-3F27-45F6-A010-50B38136B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8A52-ADD9-45A4-AFCF-946246888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732E-9768-4BE3-986A-F5E66E0480D7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4E9C-58F0-48A4-B490-0BCEAAEED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FB4B-66A6-45EC-AF57-263E40F88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47AA7-4DC1-4FF0-ABDD-3D5637C6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F8E4-7320-4557-A384-7DFBA5E1F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975" y="524856"/>
            <a:ext cx="6436337" cy="1025091"/>
          </a:xfrm>
        </p:spPr>
        <p:txBody>
          <a:bodyPr/>
          <a:lstStyle/>
          <a:p>
            <a:r>
              <a:rPr lang="en-US" dirty="0"/>
              <a:t>Navigation in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E1CBC-1A13-40A1-B242-347592DFE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9142" y="5635860"/>
            <a:ext cx="3242088" cy="473808"/>
          </a:xfrm>
        </p:spPr>
        <p:txBody>
          <a:bodyPr/>
          <a:lstStyle/>
          <a:p>
            <a:r>
              <a:rPr lang="en-US" dirty="0" err="1"/>
              <a:t>MohammadJavad</a:t>
            </a:r>
            <a:r>
              <a:rPr lang="en-US" dirty="0"/>
              <a:t> Taheri</a:t>
            </a:r>
          </a:p>
        </p:txBody>
      </p:sp>
    </p:spTree>
    <p:extLst>
      <p:ext uri="{BB962C8B-B14F-4D97-AF65-F5344CB8AC3E}">
        <p14:creationId xmlns:p14="http://schemas.microsoft.com/office/powerpoint/2010/main" val="100615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9231-69FF-49CC-9AD0-EF873750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F5AC-8B32-4E5D-9CB3-A6F0AAF9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30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&amp; Pathfinding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Mesh Components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Workings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Areas &amp; Costs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B160-AC82-48CB-9ADF-A38670A0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&amp; Pathfinding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52AD-BA33-4651-B52D-850DB28F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navigation in game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navigation system allows you to create characters that can intelligently move around the game world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8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6266-04D5-4DD9-8DEE-CCADEA2C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258D-3E4D-47B1-B3AD-6D07CE22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Mesh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Mesh Agent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Mesh Obstacle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Off-Mesh Link</a:t>
            </a:r>
          </a:p>
        </p:txBody>
      </p:sp>
    </p:spTree>
    <p:extLst>
      <p:ext uri="{BB962C8B-B14F-4D97-AF65-F5344CB8AC3E}">
        <p14:creationId xmlns:p14="http://schemas.microsoft.com/office/powerpoint/2010/main" val="78724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67C2-0AAE-4D6A-8683-1655D9CC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Workings of the Navigation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4C22-BE4C-4BA6-ACC6-58665A81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Intelligently move problems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Walkable Areas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Paths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Path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Obstacle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The Agent</a:t>
            </a:r>
          </a:p>
        </p:txBody>
      </p:sp>
    </p:spTree>
    <p:extLst>
      <p:ext uri="{BB962C8B-B14F-4D97-AF65-F5344CB8AC3E}">
        <p14:creationId xmlns:p14="http://schemas.microsoft.com/office/powerpoint/2010/main" val="7616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4C38-7ECF-4C35-8BA8-DB48E88C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B2229"/>
                </a:solidFill>
                <a:effectLst/>
                <a:latin typeface="Roboto" panose="020B0604020202020204" pitchFamily="2" charset="0"/>
              </a:rPr>
              <a:t>Navigation Areas &amp; Costs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9D5FB-2703-4CAB-8550-9FDFAE4E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</TotalTime>
  <Words>83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Times New Roman</vt:lpstr>
      <vt:lpstr>Office Theme</vt:lpstr>
      <vt:lpstr>Navigation in games</vt:lpstr>
      <vt:lpstr>contents</vt:lpstr>
      <vt:lpstr>Navigation &amp; Pathfinding</vt:lpstr>
      <vt:lpstr>Navigation components</vt:lpstr>
      <vt:lpstr>Inner Workings of the Navigation System</vt:lpstr>
      <vt:lpstr>Navigation Areas &amp; Costs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in games</dc:title>
  <dc:creator>mohammad javad taheri</dc:creator>
  <cp:lastModifiedBy>mohammad javad taheri</cp:lastModifiedBy>
  <cp:revision>1</cp:revision>
  <dcterms:created xsi:type="dcterms:W3CDTF">2021-12-19T06:32:02Z</dcterms:created>
  <dcterms:modified xsi:type="dcterms:W3CDTF">2021-12-21T06:01:09Z</dcterms:modified>
</cp:coreProperties>
</file>