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C0EAD0-AFE9-43DB-B69A-EAA4216F9660}">
          <p14:sldIdLst/>
        </p14:section>
        <p14:section name="Untitled Section" id="{4B116C44-2AFF-464D-BD06-013430AC3A57}">
          <p14:sldIdLst>
            <p14:sldId id="256"/>
            <p14:sldId id="259"/>
            <p14:sldId id="260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A00"/>
    <a:srgbClr val="595959"/>
    <a:srgbClr val="5E5E5E"/>
    <a:srgbClr val="828282"/>
    <a:srgbClr val="787878"/>
    <a:srgbClr val="5F5F5F"/>
    <a:srgbClr val="000000"/>
    <a:srgbClr val="FB53B7"/>
    <a:srgbClr val="FF58C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F60D-C461-4E37-8EB5-12E2E28C31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D3B96-8C78-4A4E-B983-30F29314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5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d259c77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9d259c77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d259c770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d259c770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d259c77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9d259c77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8bafae0f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8bafae0f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4F59-27FE-215D-F04A-A528EF4FD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9CFA4-7EA6-B61C-D763-330D75A9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8BC9-E92A-C9BC-BD8B-7CB7D6BB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7CB5-43FD-22B2-A3BE-92BD6ACE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34BB-62BB-FB44-AD2D-86A9B54E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84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C668-2EE2-44E7-F8A8-EEF60790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009E5-D66D-CB7D-A837-AD5F3D93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1DCF-44FC-A8FF-F661-B3125B62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6FBD-FC94-7D95-29BA-85F7C272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E0A7-8F81-F31D-A32F-0DB8557C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19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F25A5-10DA-8081-AFB9-73E03087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2B097-5A0C-5958-BC82-8CA474BAD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B3F7-4AEF-AC10-9EBA-D6F28055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5419-99F8-0D3E-9586-E50F4C29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68B2-9CA3-D883-75FB-26F60906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256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82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2215-0FF8-63AC-793E-CA3379D7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0262-CC16-4441-7F8B-C809B780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664-B423-73F8-A44A-EA61BF1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11AC-55E2-D8BE-B0DC-106C46B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B3A7-75CC-8AFF-CC0B-E441B662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593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A5DB-9E56-506F-4CEB-B1A59A16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9035B-7F40-4FD6-CA05-18FC968A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F51B-0562-721C-8C8B-78919912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C998-7DAD-09D1-4404-ECAFBABA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DAF8-6ECA-A567-CC3A-903AD4C5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67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44B-10AD-B0ED-BC5E-7FB57E12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91DB-450E-D2AB-266B-220ED6507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CD859-7005-5FA1-2C6D-F43D6B46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A5CA-7CE9-DD7C-83A5-29572941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3299-AE8B-FF8E-E3DB-3AC73385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FE461-6549-D48E-66FE-72E44C91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89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365E-C041-AEC8-71C3-972A3089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F121-3EBD-E674-E261-A08DEB53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57447-6D86-A63D-8002-5FD0C7BC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04B49-9411-FDED-E348-9C9C64383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54D19-C9DC-4C74-9A14-818B4A598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C2A7A-6473-DAB6-F1D9-2F4C019C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8A3A2-D837-DCEF-3B88-043F1FE9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3DD9-1FA3-8E38-6141-206FBB5D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69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EAC2-9F24-5436-8AC3-ED90FCFC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43B47-DC21-4BDC-DD21-F5F83EA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F294-F7B1-FD4C-E324-F652C88B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FA2C2-6E7E-2C04-8881-3B2F996C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625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85528-5446-116B-5391-E80A750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5A5A5-25F4-91AA-CB31-753B4E1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83FA3-A8FA-0B34-C3E9-B7E4D68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55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CF4A-76DD-43BD-FD5F-B1A6C754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585B-D1D9-3181-6C80-1D420DC0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03153-017E-F3FE-D6EF-81AC68A5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133A-320D-3EDA-197D-0B559CD1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3ABB0-AFEA-DFC8-34D8-9EC2E19B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A2149-4885-4EAF-84E0-7D7625F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64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FA2-9086-B89F-FA6A-478AA494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7BDA-9407-E1A3-C962-562E421E4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0F5B5-93A3-F31D-0A7A-E8B0DB59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CDED2-27F1-7122-D468-048AFC15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B0457-91D7-F6C3-563F-75032EB5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0ECB-BCB5-E738-2CCA-7AC57AE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96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CFB13-7020-6652-86D5-52863261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E61D9-AF24-3EA5-66E2-7790A6D8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C4B3-522A-6948-AA52-3A9CE1D3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5F7B7-5142-4480-820D-97528FC41664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D31A-ACD6-05FC-F1BB-53FA03CC6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E760-7FEC-042A-6830-7A850F87B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4DA5-768D-478C-935A-0FBA4B5690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9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BFCADD-F058-89E4-4BC1-618928577CCD}"/>
              </a:ext>
            </a:extLst>
          </p:cNvPr>
          <p:cNvSpPr/>
          <p:nvPr/>
        </p:nvSpPr>
        <p:spPr>
          <a:xfrm>
            <a:off x="2690033" y="2434856"/>
            <a:ext cx="1158949" cy="10951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</a:t>
            </a:r>
            <a:endParaRPr lang="LID4096" sz="48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0FB6E-26D8-6EA4-BA50-7B738DD5F7EB}"/>
              </a:ext>
            </a:extLst>
          </p:cNvPr>
          <p:cNvSpPr/>
          <p:nvPr/>
        </p:nvSpPr>
        <p:spPr>
          <a:xfrm>
            <a:off x="5022107" y="2434856"/>
            <a:ext cx="1158949" cy="10951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</a:t>
            </a:r>
            <a:endParaRPr lang="LID4096" sz="48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140857-B9D3-C38F-D998-D059E8519638}"/>
              </a:ext>
            </a:extLst>
          </p:cNvPr>
          <p:cNvSpPr/>
          <p:nvPr/>
        </p:nvSpPr>
        <p:spPr>
          <a:xfrm>
            <a:off x="7166351" y="2434856"/>
            <a:ext cx="1158949" cy="10951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</a:t>
            </a:r>
            <a:endParaRPr lang="LID4096" sz="48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344FAC-0D2F-676D-877B-16E1A76FEFDD}"/>
              </a:ext>
            </a:extLst>
          </p:cNvPr>
          <p:cNvSpPr/>
          <p:nvPr/>
        </p:nvSpPr>
        <p:spPr>
          <a:xfrm>
            <a:off x="4993750" y="4139615"/>
            <a:ext cx="1158949" cy="10951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</a:t>
            </a:r>
            <a:r>
              <a:rPr lang="en-US" sz="4800" b="1" baseline="-25000" dirty="0">
                <a:solidFill>
                  <a:schemeClr val="tx1"/>
                </a:solidFill>
              </a:rPr>
              <a:t>D</a:t>
            </a:r>
            <a:endParaRPr lang="LID4096" sz="4800" b="1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B8A53E-13B1-74ED-5945-7B797D18A606}"/>
              </a:ext>
            </a:extLst>
          </p:cNvPr>
          <p:cNvSpPr/>
          <p:nvPr/>
        </p:nvSpPr>
        <p:spPr>
          <a:xfrm>
            <a:off x="7442783" y="4139615"/>
            <a:ext cx="1158949" cy="10951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</a:t>
            </a:r>
            <a:r>
              <a:rPr lang="en-US" sz="4800" b="1" baseline="-25000" dirty="0">
                <a:solidFill>
                  <a:schemeClr val="tx1"/>
                </a:solidFill>
              </a:rPr>
              <a:t>P</a:t>
            </a:r>
            <a:endParaRPr lang="LID4096" sz="4800" b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3BE6AB-D23B-AD6E-41BC-B2B0475F9AE7}"/>
                  </a:ext>
                </a:extLst>
              </p:cNvPr>
              <p:cNvSpPr txBox="1"/>
              <p:nvPr/>
            </p:nvSpPr>
            <p:spPr>
              <a:xfrm>
                <a:off x="2943885" y="1146002"/>
                <a:ext cx="18101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LID4096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LID4096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3BE6AB-D23B-AD6E-41BC-B2B0475F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85" y="1146002"/>
                <a:ext cx="1810193" cy="461665"/>
              </a:xfrm>
              <a:prstGeom prst="rect">
                <a:avLst/>
              </a:prstGeom>
              <a:blipFill>
                <a:blip r:embed="rId2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A0177B-3520-007F-4292-BA30C4299BBF}"/>
              </a:ext>
            </a:extLst>
          </p:cNvPr>
          <p:cNvCxnSpPr>
            <a:cxnSpLocks/>
          </p:cNvCxnSpPr>
          <p:nvPr/>
        </p:nvCxnSpPr>
        <p:spPr>
          <a:xfrm>
            <a:off x="10476610" y="5975499"/>
            <a:ext cx="818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B992BD-C153-26A9-822E-0A33213E4069}"/>
              </a:ext>
            </a:extLst>
          </p:cNvPr>
          <p:cNvGrpSpPr/>
          <p:nvPr/>
        </p:nvGrpSpPr>
        <p:grpSpPr>
          <a:xfrm>
            <a:off x="2269128" y="1524360"/>
            <a:ext cx="2125232" cy="741468"/>
            <a:chOff x="2073345" y="2317877"/>
            <a:chExt cx="7421529" cy="2869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0B72E8-6345-DEEE-B393-1B54AE61F43E}"/>
                </a:ext>
              </a:extLst>
            </p:cNvPr>
            <p:cNvGrpSpPr/>
            <p:nvPr/>
          </p:nvGrpSpPr>
          <p:grpSpPr>
            <a:xfrm>
              <a:off x="2073345" y="2317877"/>
              <a:ext cx="7421529" cy="1778380"/>
              <a:chOff x="3434313" y="2923951"/>
              <a:chExt cx="5605427" cy="129743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FC1E34D-0379-0A38-C50F-FC94F7F73687}"/>
                  </a:ext>
                </a:extLst>
              </p:cNvPr>
              <p:cNvSpPr/>
              <p:nvPr/>
            </p:nvSpPr>
            <p:spPr>
              <a:xfrm>
                <a:off x="3434313" y="2923951"/>
                <a:ext cx="1158949" cy="10951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</a:t>
                </a:r>
                <a:endParaRPr lang="LID4096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7BE08E3-410E-3836-6187-F013D7A771C5}"/>
                  </a:ext>
                </a:extLst>
              </p:cNvPr>
              <p:cNvSpPr/>
              <p:nvPr/>
            </p:nvSpPr>
            <p:spPr>
              <a:xfrm>
                <a:off x="6148718" y="2923951"/>
                <a:ext cx="1158949" cy="10951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</a:t>
                </a:r>
                <a:endParaRPr lang="LID4096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5ECA8A-1257-1754-8E12-D2E225284CD2}"/>
                  </a:ext>
                </a:extLst>
              </p:cNvPr>
              <p:cNvSpPr/>
              <p:nvPr/>
            </p:nvSpPr>
            <p:spPr>
              <a:xfrm>
                <a:off x="7880791" y="2923951"/>
                <a:ext cx="1158949" cy="10951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1000" b="1" baseline="-25000" dirty="0">
                    <a:solidFill>
                      <a:schemeClr val="tx1"/>
                    </a:solidFill>
                  </a:rPr>
                  <a:t>P</a:t>
                </a:r>
                <a:endParaRPr lang="LID4096" sz="10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CB0CC2C-854C-0849-D1A4-E38E6116B9EF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4593262" y="3471528"/>
                <a:ext cx="155545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91BD9DD-5F69-E4B5-7ED0-D86BBA6F0FB0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7307667" y="3471528"/>
                <a:ext cx="57312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B0D28AF9-5470-2E4D-6EDC-BBFFBCAAF52D}"/>
                  </a:ext>
                </a:extLst>
              </p:cNvPr>
              <p:cNvCxnSpPr>
                <a:cxnSpLocks/>
                <a:stCxn id="15" idx="4"/>
                <a:endCxn id="13" idx="4"/>
              </p:cNvCxnSpPr>
              <p:nvPr/>
            </p:nvCxnSpPr>
            <p:spPr>
              <a:xfrm rot="5400000">
                <a:off x="6237027" y="1795866"/>
                <a:ext cx="12700" cy="4446478"/>
              </a:xfrm>
              <a:prstGeom prst="curvedConnector3">
                <a:avLst>
                  <a:gd name="adj1" fmla="val 3143727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ED8D667-02EC-1BC5-D417-F69D26B2F0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79550" y="3378947"/>
                    <a:ext cx="2437591" cy="84243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LID4096" sz="1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LID4096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Sup>
                            <m:sSub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ar-AE" sz="1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LID4096" sz="10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ED8D667-02EC-1BC5-D417-F69D26B2F0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550" y="3378947"/>
                    <a:ext cx="2437591" cy="8424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8FD6408-FD78-3464-49E7-A4C19D109B0C}"/>
                    </a:ext>
                  </a:extLst>
                </p:cNvPr>
                <p:cNvSpPr txBox="1"/>
                <p:nvPr/>
              </p:nvSpPr>
              <p:spPr>
                <a:xfrm>
                  <a:off x="5416370" y="4248032"/>
                  <a:ext cx="1233386" cy="9391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10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8FD6408-FD78-3464-49E7-A4C19D109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370" y="4248032"/>
                  <a:ext cx="1233386" cy="939183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C67D32-3AF8-DF84-7CF3-99C3C4755229}"/>
              </a:ext>
            </a:extLst>
          </p:cNvPr>
          <p:cNvGrpSpPr/>
          <p:nvPr/>
        </p:nvGrpSpPr>
        <p:grpSpPr>
          <a:xfrm>
            <a:off x="6288391" y="1972157"/>
            <a:ext cx="3222947" cy="741469"/>
            <a:chOff x="4344507" y="2452945"/>
            <a:chExt cx="5892302" cy="13240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C0C987-B0FE-D484-C862-2455D8E7E803}"/>
                </a:ext>
              </a:extLst>
            </p:cNvPr>
            <p:cNvGrpSpPr/>
            <p:nvPr/>
          </p:nvGrpSpPr>
          <p:grpSpPr>
            <a:xfrm>
              <a:off x="6351386" y="2452945"/>
              <a:ext cx="3885423" cy="1324009"/>
              <a:chOff x="2073345" y="2317876"/>
              <a:chExt cx="7421529" cy="286933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BF88CE1-CF96-31DD-E872-2D834E04B574}"/>
                  </a:ext>
                </a:extLst>
              </p:cNvPr>
              <p:cNvGrpSpPr/>
              <p:nvPr/>
            </p:nvGrpSpPr>
            <p:grpSpPr>
              <a:xfrm>
                <a:off x="2073345" y="2317876"/>
                <a:ext cx="7421529" cy="1577231"/>
                <a:chOff x="3434313" y="2923951"/>
                <a:chExt cx="5605427" cy="115068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7AE07CE-E33C-BBD5-8AB9-0131C8A7AE48}"/>
                    </a:ext>
                  </a:extLst>
                </p:cNvPr>
                <p:cNvSpPr/>
                <p:nvPr/>
              </p:nvSpPr>
              <p:spPr>
                <a:xfrm>
                  <a:off x="3434313" y="2923951"/>
                  <a:ext cx="1158949" cy="10951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C</a:t>
                  </a:r>
                  <a:endParaRPr lang="LID4096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A7F4B62-53C9-95DA-D87D-DAC05905D449}"/>
                    </a:ext>
                  </a:extLst>
                </p:cNvPr>
                <p:cNvSpPr/>
                <p:nvPr/>
              </p:nvSpPr>
              <p:spPr>
                <a:xfrm>
                  <a:off x="6148718" y="2923951"/>
                  <a:ext cx="1158949" cy="10951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I</a:t>
                  </a:r>
                  <a:endParaRPr lang="LID4096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70EB640-FBF4-AE0C-F47D-D659CC8185A0}"/>
                    </a:ext>
                  </a:extLst>
                </p:cNvPr>
                <p:cNvSpPr/>
                <p:nvPr/>
              </p:nvSpPr>
              <p:spPr>
                <a:xfrm>
                  <a:off x="7880791" y="2923951"/>
                  <a:ext cx="1158949" cy="10951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1000" b="1" baseline="-25000" dirty="0">
                      <a:solidFill>
                        <a:schemeClr val="tx1"/>
                      </a:solidFill>
                    </a:rPr>
                    <a:t>P</a:t>
                  </a:r>
                  <a:endParaRPr lang="LID4096" sz="1000" b="1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F928A522-F941-02E7-F625-C1290771AD77}"/>
                    </a:ext>
                  </a:extLst>
                </p:cNvPr>
                <p:cNvCxnSpPr>
                  <a:cxnSpLocks/>
                  <a:stCxn id="56" idx="6"/>
                  <a:endCxn id="57" idx="2"/>
                </p:cNvCxnSpPr>
                <p:nvPr/>
              </p:nvCxnSpPr>
              <p:spPr>
                <a:xfrm>
                  <a:off x="4593262" y="3471528"/>
                  <a:ext cx="15554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2ED6B50-F694-20BC-DFAD-FEA7EF4523F4}"/>
                    </a:ext>
                  </a:extLst>
                </p:cNvPr>
                <p:cNvCxnSpPr>
                  <a:cxnSpLocks/>
                  <a:stCxn id="57" idx="6"/>
                  <a:endCxn id="58" idx="2"/>
                </p:cNvCxnSpPr>
                <p:nvPr/>
              </p:nvCxnSpPr>
              <p:spPr>
                <a:xfrm>
                  <a:off x="7307667" y="3471528"/>
                  <a:ext cx="57312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or: Curved 60">
                  <a:extLst>
                    <a:ext uri="{FF2B5EF4-FFF2-40B4-BE49-F238E27FC236}">
                      <a16:creationId xmlns:a16="http://schemas.microsoft.com/office/drawing/2014/main" id="{3E5CF8C5-6713-88FB-9B4D-4987AEAAF4D0}"/>
                    </a:ext>
                  </a:extLst>
                </p:cNvPr>
                <p:cNvCxnSpPr>
                  <a:cxnSpLocks/>
                  <a:stCxn id="58" idx="4"/>
                  <a:endCxn id="56" idx="4"/>
                </p:cNvCxnSpPr>
                <p:nvPr/>
              </p:nvCxnSpPr>
              <p:spPr>
                <a:xfrm rot="5400000">
                  <a:off x="6237027" y="1795866"/>
                  <a:ext cx="12700" cy="4446478"/>
                </a:xfrm>
                <a:prstGeom prst="curvedConnector3">
                  <a:avLst>
                    <a:gd name="adj1" fmla="val 3143727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7AB7ED77-41D8-1D26-6013-30904DAFDF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9550" y="3378947"/>
                      <a:ext cx="2437592" cy="6956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LID4096" sz="10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LID4096" sz="1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Sup>
                              <m:sSubSupPr>
                                <m:ctrlPr>
                                  <a:rPr lang="ar-AE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LID4096" sz="100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7AB7ED77-41D8-1D26-6013-30904DAFDF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9550" y="3378947"/>
                      <a:ext cx="2437592" cy="69568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77CEE2-0038-ABDA-832C-2F6B693FDC2F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370" y="4248032"/>
                    <a:ext cx="1233386" cy="9391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oMath>
                    </a14:m>
                    <a:r>
                      <a:rPr lang="en-US" sz="10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</a:t>
                    </a: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77CEE2-0038-ABDA-832C-2F6B693FDC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370" y="4248032"/>
                    <a:ext cx="1233386" cy="9391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A1F967-126F-BF1C-6547-9DEF1B4A7E85}"/>
                </a:ext>
              </a:extLst>
            </p:cNvPr>
            <p:cNvSpPr/>
            <p:nvPr/>
          </p:nvSpPr>
          <p:spPr>
            <a:xfrm>
              <a:off x="4344507" y="2452948"/>
              <a:ext cx="803330" cy="6926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  <a:r>
                <a:rPr lang="en-US" sz="1000" b="1" baseline="-25000" dirty="0">
                  <a:solidFill>
                    <a:schemeClr val="tx1"/>
                  </a:solidFill>
                </a:rPr>
                <a:t>D</a:t>
              </a:r>
              <a:endParaRPr lang="LID4096" sz="1000" b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4B0C21E-80F4-2DB6-AE2C-193B37EB67AF}"/>
                    </a:ext>
                  </a:extLst>
                </p:cNvPr>
                <p:cNvSpPr txBox="1"/>
                <p:nvPr/>
              </p:nvSpPr>
              <p:spPr>
                <a:xfrm>
                  <a:off x="5118490" y="2759148"/>
                  <a:ext cx="1543000" cy="439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LID4096" sz="1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LID4096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ar-AE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LID4096" sz="1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4B0C21E-80F4-2DB6-AE2C-193B37EB6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490" y="2759148"/>
                  <a:ext cx="1543000" cy="439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877419-C678-61E9-D3CD-9DDBF4DAF69E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>
            <a:off x="6727793" y="2166111"/>
            <a:ext cx="65831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C7E6963-823F-793E-106E-E516E80FF32E}"/>
              </a:ext>
            </a:extLst>
          </p:cNvPr>
          <p:cNvCxnSpPr>
            <a:cxnSpLocks/>
            <a:stCxn id="52" idx="0"/>
            <a:endCxn id="56" idx="0"/>
          </p:cNvCxnSpPr>
          <p:nvPr/>
        </p:nvCxnSpPr>
        <p:spPr>
          <a:xfrm rot="5400000" flipH="1" flipV="1">
            <a:off x="7056949" y="1423302"/>
            <a:ext cx="1" cy="1097714"/>
          </a:xfrm>
          <a:prstGeom prst="curved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42CCB-CCA3-D07E-9239-2FCA50B55DD4}"/>
                  </a:ext>
                </a:extLst>
              </p:cNvPr>
              <p:cNvSpPr txBox="1"/>
              <p:nvPr/>
            </p:nvSpPr>
            <p:spPr>
              <a:xfrm>
                <a:off x="6975681" y="1487295"/>
                <a:ext cx="353193" cy="242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42CCB-CCA3-D07E-9239-2FCA50B55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681" y="1487295"/>
                <a:ext cx="353193" cy="24269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27C98C1-19F0-A228-1BFD-050555E90405}"/>
              </a:ext>
            </a:extLst>
          </p:cNvPr>
          <p:cNvSpPr txBox="1"/>
          <p:nvPr/>
        </p:nvSpPr>
        <p:spPr>
          <a:xfrm>
            <a:off x="2563416" y="733479"/>
            <a:ext cx="1679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Potentiation supervisor</a:t>
            </a:r>
            <a:endParaRPr lang="LID4096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E371A-11AB-CDB1-4AEE-47B2A25F022D}"/>
              </a:ext>
            </a:extLst>
          </p:cNvPr>
          <p:cNvSpPr txBox="1"/>
          <p:nvPr/>
        </p:nvSpPr>
        <p:spPr>
          <a:xfrm>
            <a:off x="6504152" y="733480"/>
            <a:ext cx="287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Potentiation and </a:t>
            </a:r>
            <a:r>
              <a:rPr lang="en-US" sz="1200" b="1"/>
              <a:t>depression supervisors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84037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B78DBE-4A85-AD92-DA70-39EAB2A17E47}"/>
              </a:ext>
            </a:extLst>
          </p:cNvPr>
          <p:cNvSpPr/>
          <p:nvPr/>
        </p:nvSpPr>
        <p:spPr>
          <a:xfrm>
            <a:off x="2205628" y="2170289"/>
            <a:ext cx="439402" cy="3879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</a:t>
            </a:r>
            <a:endParaRPr lang="LID4096" sz="10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E53715-5386-35F3-DA6B-3EA67441C2FE}"/>
              </a:ext>
            </a:extLst>
          </p:cNvPr>
          <p:cNvSpPr/>
          <p:nvPr/>
        </p:nvSpPr>
        <p:spPr>
          <a:xfrm>
            <a:off x="3891458" y="2170289"/>
            <a:ext cx="439402" cy="3879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</a:t>
            </a:r>
            <a:endParaRPr lang="LID4096" sz="1000" b="1" baseline="-25000" dirty="0">
              <a:solidFill>
                <a:schemeClr val="tx1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950880B-3AE2-9E32-D0AA-62726AC3D1B1}"/>
              </a:ext>
            </a:extLst>
          </p:cNvPr>
          <p:cNvCxnSpPr>
            <a:cxnSpLocks/>
          </p:cNvCxnSpPr>
          <p:nvPr/>
        </p:nvCxnSpPr>
        <p:spPr>
          <a:xfrm rot="5400000">
            <a:off x="3268403" y="1715279"/>
            <a:ext cx="4498" cy="1685830"/>
          </a:xfrm>
          <a:prstGeom prst="curvedConnector3">
            <a:avLst>
              <a:gd name="adj1" fmla="val 31437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C2D12A-E3A1-1DEB-C34A-5BF7F7F63A8E}"/>
                  </a:ext>
                </a:extLst>
              </p:cNvPr>
              <p:cNvSpPr txBox="1"/>
              <p:nvPr/>
            </p:nvSpPr>
            <p:spPr>
              <a:xfrm>
                <a:off x="3162938" y="2669062"/>
                <a:ext cx="353193" cy="242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C2D12A-E3A1-1DEB-C34A-5BF7F7F6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38" y="2669062"/>
                <a:ext cx="353193" cy="242695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88CAE-CA56-817F-8E2F-F6E70CC7098F}"/>
                  </a:ext>
                </a:extLst>
              </p:cNvPr>
              <p:cNvSpPr txBox="1"/>
              <p:nvPr/>
            </p:nvSpPr>
            <p:spPr>
              <a:xfrm>
                <a:off x="3019827" y="2435541"/>
                <a:ext cx="55245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0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88CAE-CA56-817F-8E2F-F6E70CC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27" y="2435541"/>
                <a:ext cx="55245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B12D718-E231-6596-2C4E-708915CBE134}"/>
              </a:ext>
            </a:extLst>
          </p:cNvPr>
          <p:cNvSpPr/>
          <p:nvPr/>
        </p:nvSpPr>
        <p:spPr>
          <a:xfrm>
            <a:off x="6199778" y="2189339"/>
            <a:ext cx="439402" cy="3879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</a:t>
            </a:r>
            <a:endParaRPr lang="LID4096" sz="10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2B24BB-C1FD-8813-5D42-DAB8D6CC7559}"/>
              </a:ext>
            </a:extLst>
          </p:cNvPr>
          <p:cNvSpPr/>
          <p:nvPr/>
        </p:nvSpPr>
        <p:spPr>
          <a:xfrm>
            <a:off x="7885608" y="2189339"/>
            <a:ext cx="439402" cy="3879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</a:t>
            </a:r>
            <a:endParaRPr lang="LID4096" sz="1000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65B93F3-3CC6-CEAD-6932-79F7DB0AE7A3}"/>
              </a:ext>
            </a:extLst>
          </p:cNvPr>
          <p:cNvCxnSpPr>
            <a:cxnSpLocks/>
          </p:cNvCxnSpPr>
          <p:nvPr/>
        </p:nvCxnSpPr>
        <p:spPr>
          <a:xfrm rot="5400000">
            <a:off x="7262553" y="1734329"/>
            <a:ext cx="4498" cy="1685830"/>
          </a:xfrm>
          <a:prstGeom prst="curvedConnector3">
            <a:avLst>
              <a:gd name="adj1" fmla="val 737894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08660D-6F8F-004E-6398-D7ECADDB5E92}"/>
                  </a:ext>
                </a:extLst>
              </p:cNvPr>
              <p:cNvSpPr txBox="1"/>
              <p:nvPr/>
            </p:nvSpPr>
            <p:spPr>
              <a:xfrm>
                <a:off x="7157088" y="2884962"/>
                <a:ext cx="353193" cy="242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08660D-6F8F-004E-6398-D7ECADDB5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88" y="2884962"/>
                <a:ext cx="353193" cy="24269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AD94E1-0A5C-2AF3-0DB3-C6BB73BAFD75}"/>
                  </a:ext>
                </a:extLst>
              </p:cNvPr>
              <p:cNvSpPr txBox="1"/>
              <p:nvPr/>
            </p:nvSpPr>
            <p:spPr>
              <a:xfrm>
                <a:off x="6817126" y="2619691"/>
                <a:ext cx="95527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kumimoji="0" lang="en-US" sz="1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LID4096" sz="1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LID4096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0" lang="en-US" sz="10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AD94E1-0A5C-2AF3-0DB3-C6BB73BAF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26" y="2619691"/>
                <a:ext cx="955274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C9668-45A6-8223-75A9-AA91FF20CD9F}"/>
                  </a:ext>
                </a:extLst>
              </p:cNvPr>
              <p:cNvSpPr txBox="1"/>
              <p:nvPr/>
            </p:nvSpPr>
            <p:spPr>
              <a:xfrm>
                <a:off x="7106288" y="1608612"/>
                <a:ext cx="353193" cy="242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C9668-45A6-8223-75A9-AA91FF20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88" y="1608612"/>
                <a:ext cx="353193" cy="24269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A7D4774-2CC0-C984-7F94-7234C7B80113}"/>
              </a:ext>
            </a:extLst>
          </p:cNvPr>
          <p:cNvCxnSpPr>
            <a:cxnSpLocks/>
          </p:cNvCxnSpPr>
          <p:nvPr/>
        </p:nvCxnSpPr>
        <p:spPr>
          <a:xfrm rot="5400000">
            <a:off x="7277426" y="1341926"/>
            <a:ext cx="4498" cy="1685830"/>
          </a:xfrm>
          <a:prstGeom prst="curvedConnector3">
            <a:avLst>
              <a:gd name="adj1" fmla="val -758548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9539DE-9CC4-2465-EA76-00D77A3A61C4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6639180" y="2383292"/>
            <a:ext cx="124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E59CB6-2728-06AC-7CA3-FA086B3F1301}"/>
                  </a:ext>
                </a:extLst>
              </p:cNvPr>
              <p:cNvSpPr txBox="1"/>
              <p:nvPr/>
            </p:nvSpPr>
            <p:spPr>
              <a:xfrm>
                <a:off x="6823476" y="1870391"/>
                <a:ext cx="95527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r>
                  <a:rPr kumimoji="0" lang="en-US" sz="1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LID4096" sz="1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LID4096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0" lang="en-US" sz="10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E59CB6-2728-06AC-7CA3-FA086B3F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76" y="1870391"/>
                <a:ext cx="955274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81DA5B-F3E3-4AC3-B670-40649049E04F}"/>
                  </a:ext>
                </a:extLst>
              </p:cNvPr>
              <p:cNvSpPr txBox="1"/>
              <p:nvPr/>
            </p:nvSpPr>
            <p:spPr>
              <a:xfrm>
                <a:off x="7078582" y="2347554"/>
                <a:ext cx="2984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LID4096" sz="105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LID4096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LID4096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81DA5B-F3E3-4AC3-B670-40649049E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82" y="2347554"/>
                <a:ext cx="298450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C10DA4-2E81-BFBA-7CF1-20C149BBDB6A}"/>
                  </a:ext>
                </a:extLst>
              </p:cNvPr>
              <p:cNvSpPr txBox="1"/>
              <p:nvPr/>
            </p:nvSpPr>
            <p:spPr>
              <a:xfrm>
                <a:off x="3974634" y="1569514"/>
                <a:ext cx="27305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LID4096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C10DA4-2E81-BFBA-7CF1-20C149BBD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34" y="1569514"/>
                <a:ext cx="27305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0F82F5-979A-8C53-9729-9622A4CE6140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>
            <a:off x="4111159" y="1815735"/>
            <a:ext cx="0" cy="354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57AB8-618E-CD14-D2EA-C0AEA5143A29}"/>
                  </a:ext>
                </a:extLst>
              </p:cNvPr>
              <p:cNvSpPr txBox="1"/>
              <p:nvPr/>
            </p:nvSpPr>
            <p:spPr>
              <a:xfrm>
                <a:off x="7975134" y="1594914"/>
                <a:ext cx="27305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LID4096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57AB8-618E-CD14-D2EA-C0AEA5143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34" y="1594914"/>
                <a:ext cx="27305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6C0DAF-6934-0A4F-8059-D96B8DC1CD15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8105309" y="1841135"/>
            <a:ext cx="6350" cy="348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6B391F-326F-7A17-EF02-69585F85371E}"/>
              </a:ext>
            </a:extLst>
          </p:cNvPr>
          <p:cNvSpPr txBox="1"/>
          <p:nvPr/>
        </p:nvSpPr>
        <p:spPr>
          <a:xfrm>
            <a:off x="2573787" y="1333500"/>
            <a:ext cx="128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Target supervisor</a:t>
            </a:r>
            <a:endParaRPr lang="LID4096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C837F-4F1D-E783-117E-3320080D7EA0}"/>
              </a:ext>
            </a:extLst>
          </p:cNvPr>
          <p:cNvSpPr txBox="1"/>
          <p:nvPr/>
        </p:nvSpPr>
        <p:spPr>
          <a:xfrm>
            <a:off x="6651256" y="1372012"/>
            <a:ext cx="128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 supervisor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87368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8246490" y="3736201"/>
            <a:ext cx="812253" cy="492740"/>
          </a:xfrm>
          <a:custGeom>
            <a:avLst/>
            <a:gdLst/>
            <a:ahLst/>
            <a:cxnLst/>
            <a:rect l="l" t="t" r="r" b="b"/>
            <a:pathLst>
              <a:path w="23471" h="13819" extrusionOk="0">
                <a:moveTo>
                  <a:pt x="23471" y="0"/>
                </a:moveTo>
                <a:lnTo>
                  <a:pt x="12151" y="85"/>
                </a:lnTo>
                <a:lnTo>
                  <a:pt x="12351" y="13819"/>
                </a:lnTo>
                <a:lnTo>
                  <a:pt x="0" y="13819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3200" b="1">
              <a:solidFill>
                <a:srgbClr val="828282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8067959" y="3415695"/>
            <a:ext cx="1198000" cy="1127600"/>
          </a:xfrm>
          <a:prstGeom prst="ellipse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Google Shape;205;p29"/>
              <p:cNvSpPr/>
              <p:nvPr/>
            </p:nvSpPr>
            <p:spPr>
              <a:xfrm>
                <a:off x="5767429" y="3415677"/>
                <a:ext cx="1198000" cy="1127600"/>
              </a:xfrm>
              <a:prstGeom prst="ellipse">
                <a:avLst/>
              </a:prstGeom>
              <a:noFill/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87878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∑</m:t>
                      </m:r>
                    </m:oMath>
                  </m:oMathPara>
                </a14:m>
                <a:endParaRPr lang="en-US" sz="3200" b="1" dirty="0">
                  <a:solidFill>
                    <a:srgbClr val="787878"/>
                  </a:solidFill>
                </a:endParaRPr>
              </a:p>
            </p:txBody>
          </p:sp>
        </mc:Choice>
        <mc:Fallback>
          <p:sp>
            <p:nvSpPr>
              <p:cNvPr id="205" name="Google Shape;205;p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29" y="3415677"/>
                <a:ext cx="1198000" cy="1127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oogle Shape;206;p29"/>
          <p:cNvCxnSpPr>
            <a:stCxn id="205" idx="6"/>
            <a:endCxn id="204" idx="2"/>
          </p:cNvCxnSpPr>
          <p:nvPr/>
        </p:nvCxnSpPr>
        <p:spPr>
          <a:xfrm>
            <a:off x="6965429" y="3979477"/>
            <a:ext cx="11024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Google Shape;207;p29"/>
              <p:cNvSpPr/>
              <p:nvPr/>
            </p:nvSpPr>
            <p:spPr>
              <a:xfrm>
                <a:off x="3128001" y="2081200"/>
                <a:ext cx="812400" cy="757600"/>
              </a:xfrm>
              <a:prstGeom prst="ellipse">
                <a:avLst/>
              </a:prstGeom>
              <a:noFill/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3200" b="1" baseline="-25000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207" name="Google Shape;207;p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001" y="2081200"/>
                <a:ext cx="812400" cy="757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Google Shape;208;p29"/>
              <p:cNvSpPr/>
              <p:nvPr/>
            </p:nvSpPr>
            <p:spPr>
              <a:xfrm>
                <a:off x="3095000" y="3563048"/>
                <a:ext cx="812400" cy="816800"/>
              </a:xfrm>
              <a:prstGeom prst="ellipse">
                <a:avLst/>
              </a:prstGeom>
              <a:noFill/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baseline="-25000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208" name="Google Shape;208;p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00" y="3563048"/>
                <a:ext cx="812400" cy="816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Google Shape;209;p29"/>
              <p:cNvSpPr/>
              <p:nvPr/>
            </p:nvSpPr>
            <p:spPr>
              <a:xfrm>
                <a:off x="3112051" y="5189241"/>
                <a:ext cx="812400" cy="757600"/>
              </a:xfrm>
              <a:prstGeom prst="ellipse">
                <a:avLst/>
              </a:prstGeom>
              <a:noFill/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baseline="-25000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209" name="Google Shape;209;p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51" y="5189241"/>
                <a:ext cx="812400" cy="757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Google Shape;210;p29"/>
          <p:cNvCxnSpPr>
            <a:stCxn id="207" idx="6"/>
            <a:endCxn id="205" idx="2"/>
          </p:cNvCxnSpPr>
          <p:nvPr/>
        </p:nvCxnSpPr>
        <p:spPr>
          <a:xfrm>
            <a:off x="3940401" y="2460000"/>
            <a:ext cx="1827200" cy="15196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9"/>
          <p:cNvCxnSpPr>
            <a:stCxn id="208" idx="6"/>
            <a:endCxn id="205" idx="2"/>
          </p:cNvCxnSpPr>
          <p:nvPr/>
        </p:nvCxnSpPr>
        <p:spPr>
          <a:xfrm>
            <a:off x="3907400" y="3971448"/>
            <a:ext cx="1860000" cy="80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9"/>
          <p:cNvCxnSpPr>
            <a:stCxn id="209" idx="6"/>
            <a:endCxn id="205" idx="2"/>
          </p:cNvCxnSpPr>
          <p:nvPr/>
        </p:nvCxnSpPr>
        <p:spPr>
          <a:xfrm flipV="1">
            <a:off x="3924451" y="3979477"/>
            <a:ext cx="1842978" cy="1588564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Google Shape;213;p29"/>
              <p:cNvSpPr txBox="1"/>
              <p:nvPr/>
            </p:nvSpPr>
            <p:spPr>
              <a:xfrm>
                <a:off x="4520791" y="2459443"/>
                <a:ext cx="683933" cy="4932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3200" b="1" baseline="-25000" dirty="0"/>
              </a:p>
            </p:txBody>
          </p:sp>
        </mc:Choice>
        <mc:Fallback>
          <p:sp>
            <p:nvSpPr>
              <p:cNvPr id="213" name="Google Shape;213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91" y="2459443"/>
                <a:ext cx="683933" cy="493200"/>
              </a:xfrm>
              <a:prstGeom prst="rect">
                <a:avLst/>
              </a:prstGeom>
              <a:blipFill>
                <a:blip r:embed="rId7"/>
                <a:stretch>
                  <a:fillRect b="-209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Google Shape;214;p29"/>
              <p:cNvSpPr txBox="1"/>
              <p:nvPr/>
            </p:nvSpPr>
            <p:spPr>
              <a:xfrm>
                <a:off x="4497335" y="3337188"/>
                <a:ext cx="683933" cy="4932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3200" b="1" baseline="-25000" dirty="0"/>
              </a:p>
            </p:txBody>
          </p:sp>
        </mc:Choice>
        <mc:Fallback>
          <p:sp>
            <p:nvSpPr>
              <p:cNvPr id="214" name="Google Shape;214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35" y="3337188"/>
                <a:ext cx="683933" cy="493200"/>
              </a:xfrm>
              <a:prstGeom prst="rect">
                <a:avLst/>
              </a:prstGeom>
              <a:blipFill>
                <a:blip r:embed="rId8"/>
                <a:stretch>
                  <a:fillRect b="-209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Google Shape;215;p29"/>
              <p:cNvSpPr txBox="1"/>
              <p:nvPr/>
            </p:nvSpPr>
            <p:spPr>
              <a:xfrm>
                <a:off x="4507771" y="4745760"/>
                <a:ext cx="581966" cy="4932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5F5F5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3200" b="1" baseline="-25000" dirty="0"/>
              </a:p>
            </p:txBody>
          </p:sp>
        </mc:Choice>
        <mc:Fallback>
          <p:sp>
            <p:nvSpPr>
              <p:cNvPr id="215" name="Google Shape;21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71" y="4745760"/>
                <a:ext cx="581966" cy="493200"/>
              </a:xfrm>
              <a:prstGeom prst="rect">
                <a:avLst/>
              </a:prstGeom>
              <a:blipFill>
                <a:blip r:embed="rId9"/>
                <a:stretch>
                  <a:fillRect r="-3125" b="-212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Google Shape;217;p29"/>
          <p:cNvCxnSpPr>
            <a:cxnSpLocks/>
            <a:stCxn id="218" idx="3"/>
            <a:endCxn id="15" idx="1"/>
          </p:cNvCxnSpPr>
          <p:nvPr/>
        </p:nvCxnSpPr>
        <p:spPr>
          <a:xfrm flipV="1">
            <a:off x="6693433" y="6053278"/>
            <a:ext cx="581201" cy="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Google Shape;218;p29"/>
              <p:cNvSpPr txBox="1"/>
              <p:nvPr/>
            </p:nvSpPr>
            <p:spPr>
              <a:xfrm>
                <a:off x="6039433" y="5683967"/>
                <a:ext cx="654000" cy="738623"/>
              </a:xfrm>
              <a:prstGeom prst="rect">
                <a:avLst/>
              </a:prstGeom>
              <a:noFill/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sz="3200" b="1" dirty="0"/>
              </a:p>
            </p:txBody>
          </p:sp>
        </mc:Choice>
        <mc:Fallback>
          <p:sp>
            <p:nvSpPr>
              <p:cNvPr id="218" name="Google Shape;218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33" y="5683967"/>
                <a:ext cx="654000" cy="7386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Google Shape;219;p29"/>
          <p:cNvCxnSpPr>
            <a:stCxn id="218" idx="0"/>
            <a:endCxn id="205" idx="4"/>
          </p:cNvCxnSpPr>
          <p:nvPr/>
        </p:nvCxnSpPr>
        <p:spPr>
          <a:xfrm flipH="1" flipV="1">
            <a:off x="6366429" y="4543277"/>
            <a:ext cx="4" cy="114069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9"/>
          <p:cNvCxnSpPr>
            <a:stCxn id="204" idx="6"/>
          </p:cNvCxnSpPr>
          <p:nvPr/>
        </p:nvCxnSpPr>
        <p:spPr>
          <a:xfrm rot="10800000" flipH="1">
            <a:off x="9265959" y="3973495"/>
            <a:ext cx="460400" cy="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9"/>
          <p:cNvCxnSpPr>
            <a:cxnSpLocks/>
            <a:stCxn id="21" idx="2"/>
            <a:endCxn id="9" idx="0"/>
          </p:cNvCxnSpPr>
          <p:nvPr/>
        </p:nvCxnSpPr>
        <p:spPr>
          <a:xfrm flipH="1">
            <a:off x="10002435" y="4208960"/>
            <a:ext cx="1" cy="247441"/>
          </a:xfrm>
          <a:prstGeom prst="straightConnector1">
            <a:avLst/>
          </a:prstGeom>
          <a:noFill/>
          <a:ln w="38100" cap="flat" cmpd="sng">
            <a:solidFill>
              <a:srgbClr val="FB53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9"/>
          <p:cNvCxnSpPr>
            <a:cxnSpLocks/>
            <a:stCxn id="5" idx="2"/>
            <a:endCxn id="207" idx="0"/>
          </p:cNvCxnSpPr>
          <p:nvPr/>
        </p:nvCxnSpPr>
        <p:spPr>
          <a:xfrm>
            <a:off x="3534201" y="1541396"/>
            <a:ext cx="0" cy="53980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F13E9-434A-FC4C-FB9D-5CF4188388F5}"/>
                  </a:ext>
                </a:extLst>
              </p:cNvPr>
              <p:cNvSpPr txBox="1"/>
              <p:nvPr/>
            </p:nvSpPr>
            <p:spPr>
              <a:xfrm>
                <a:off x="2329901" y="911159"/>
                <a:ext cx="2408599" cy="6302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sz="32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F13E9-434A-FC4C-FB9D-5CF41883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901" y="911159"/>
                <a:ext cx="2408599" cy="6302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8E351-4CCD-8785-2B29-7AB270320E5D}"/>
                  </a:ext>
                </a:extLst>
              </p:cNvPr>
              <p:cNvSpPr txBox="1"/>
              <p:nvPr/>
            </p:nvSpPr>
            <p:spPr>
              <a:xfrm rot="16200000">
                <a:off x="-822026" y="2991504"/>
                <a:ext cx="4571959" cy="16777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D4A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D4AA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D4AA00"/>
                              </a:solidFill>
                              <a:latin typeface="Cambria Math" panose="02040503050406030204" pitchFamily="18" charset="0"/>
                            </a:rPr>
                            <m:t>𝒉𝒆𝒕</m:t>
                          </m:r>
                        </m:sub>
                      </m:sSub>
                      <m:r>
                        <a:rPr lang="en-US" sz="3200" b="1" i="0">
                          <a:solidFill>
                            <a:srgbClr val="D4AA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1" i="1">
                          <a:solidFill>
                            <a:srgbClr val="D4AA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3200" b="1" i="0">
                          <a:solidFill>
                            <a:srgbClr val="D4AA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D4AA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b="1" i="1">
                                  <a:solidFill>
                                    <a:srgbClr val="D4AA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solidFill>
                                    <a:srgbClr val="D4AA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3200" b="1" i="0">
                                  <a:solidFill>
                                    <a:srgbClr val="D4AA00"/>
                                  </a:solidFill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US" sz="3200" b="1" i="0">
                                  <a:solidFill>
                                    <a:srgbClr val="D4AA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200" b="1" i="1">
                                  <a:solidFill>
                                    <a:srgbClr val="D4AA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D4AA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D4AA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D4AA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D4AA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D4AA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D4AA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b="1" dirty="0">
                  <a:solidFill>
                    <a:srgbClr val="D4AA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8E351-4CCD-8785-2B29-7AB27032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2026" y="2991504"/>
                <a:ext cx="4571959" cy="1677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9F1378-1739-F858-3DAE-9813218C6DF2}"/>
                  </a:ext>
                </a:extLst>
              </p:cNvPr>
              <p:cNvSpPr txBox="1"/>
              <p:nvPr/>
            </p:nvSpPr>
            <p:spPr>
              <a:xfrm>
                <a:off x="8910532" y="4456401"/>
                <a:ext cx="2183806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58C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FF58C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FF58C2"/>
                              </a:solidFill>
                              <a:latin typeface="Cambria Math" panose="02040503050406030204" pitchFamily="18" charset="0"/>
                            </a:rPr>
                            <m:t>𝑩𝑨𝑷</m:t>
                          </m:r>
                        </m:sub>
                      </m:sSub>
                      <m:r>
                        <a:rPr lang="en-US" sz="3200" b="1" i="0">
                          <a:solidFill>
                            <a:srgbClr val="FF58C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solidFill>
                            <a:srgbClr val="FF58C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acc>
                        <m:accPr>
                          <m:chr m:val="̂"/>
                          <m:ctrlPr>
                            <a:rPr lang="en-US" sz="3200" b="1" i="1">
                              <a:solidFill>
                                <a:srgbClr val="FF58C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rgbClr val="FF58C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solidFill>
                    <a:srgbClr val="FF58C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9F1378-1739-F858-3DAE-9813218C6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32" y="4456401"/>
                <a:ext cx="218380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F2F6D5-3C40-9AEE-B249-0A6E1311457F}"/>
                  </a:ext>
                </a:extLst>
              </p:cNvPr>
              <p:cNvSpPr txBox="1"/>
              <p:nvPr/>
            </p:nvSpPr>
            <p:spPr>
              <a:xfrm>
                <a:off x="7274634" y="5738865"/>
                <a:ext cx="2277280" cy="628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𝒔𝒑𝒓𝒗</m:t>
                          </m:r>
                        </m:sub>
                      </m:sSub>
                      <m:r>
                        <a:rPr lang="en-US" sz="3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F2F6D5-3C40-9AEE-B249-0A6E13114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34" y="5738865"/>
                <a:ext cx="2277280" cy="6288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4C743F-D145-77E2-9954-1EB3E9AB988C}"/>
                  </a:ext>
                </a:extLst>
              </p:cNvPr>
              <p:cNvSpPr txBox="1"/>
              <p:nvPr/>
            </p:nvSpPr>
            <p:spPr>
              <a:xfrm>
                <a:off x="9763976" y="3624185"/>
                <a:ext cx="476919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4C743F-D145-77E2-9954-1EB3E9AB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976" y="3624185"/>
                <a:ext cx="47691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E52D266-83D4-7F53-84D4-8373C662FDC9}"/>
              </a:ext>
            </a:extLst>
          </p:cNvPr>
          <p:cNvCxnSpPr>
            <a:cxnSpLocks/>
            <a:stCxn id="209" idx="2"/>
            <a:endCxn id="207" idx="2"/>
          </p:cNvCxnSpPr>
          <p:nvPr/>
        </p:nvCxnSpPr>
        <p:spPr>
          <a:xfrm rot="10800000" flipH="1">
            <a:off x="3112051" y="2460001"/>
            <a:ext cx="15950" cy="3108041"/>
          </a:xfrm>
          <a:prstGeom prst="bentConnector3">
            <a:avLst>
              <a:gd name="adj1" fmla="val -1433229"/>
            </a:avLst>
          </a:prstGeom>
          <a:ln w="3810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D7DDB18-22D1-A320-FDA7-A512B24A44D7}"/>
              </a:ext>
            </a:extLst>
          </p:cNvPr>
          <p:cNvCxnSpPr>
            <a:cxnSpLocks/>
          </p:cNvCxnSpPr>
          <p:nvPr/>
        </p:nvCxnSpPr>
        <p:spPr>
          <a:xfrm>
            <a:off x="2324103" y="3830387"/>
            <a:ext cx="538940" cy="1"/>
          </a:xfrm>
          <a:prstGeom prst="line">
            <a:avLst/>
          </a:prstGeom>
          <a:ln w="38100">
            <a:solidFill>
              <a:srgbClr val="D4AA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/>
              <a:t>The Calcitron</a:t>
            </a:r>
            <a:endParaRPr/>
          </a:p>
          <a:p>
            <a:pPr algn="ctr"/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33" y="1356968"/>
            <a:ext cx="5005800" cy="509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7000" y="1871500"/>
            <a:ext cx="1066333" cy="29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9751267" y="4088800"/>
            <a:ext cx="74400" cy="74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5267" y="3808574"/>
            <a:ext cx="1283267" cy="354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0"/>
          <p:cNvCxnSpPr>
            <a:stCxn id="236" idx="6"/>
            <a:endCxn id="237" idx="1"/>
          </p:cNvCxnSpPr>
          <p:nvPr/>
        </p:nvCxnSpPr>
        <p:spPr>
          <a:xfrm rot="10800000" flipH="1">
            <a:off x="9825667" y="3986000"/>
            <a:ext cx="369600" cy="140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0867" y="5549467"/>
            <a:ext cx="1138567" cy="3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8927000" y="4660433"/>
            <a:ext cx="876376" cy="172728"/>
          </a:xfrm>
          <a:custGeom>
            <a:avLst/>
            <a:gdLst/>
            <a:ahLst/>
            <a:cxnLst/>
            <a:rect l="l" t="t" r="r" b="b"/>
            <a:pathLst>
              <a:path w="23244" h="4451" extrusionOk="0">
                <a:moveTo>
                  <a:pt x="0" y="0"/>
                </a:moveTo>
                <a:lnTo>
                  <a:pt x="0" y="4451"/>
                </a:lnTo>
                <a:lnTo>
                  <a:pt x="23244" y="4451"/>
                </a:lnTo>
                <a:lnTo>
                  <a:pt x="23244" y="247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241" name="Google Shape;241;p30"/>
          <p:cNvCxnSpPr>
            <a:endCxn id="235" idx="2"/>
          </p:cNvCxnSpPr>
          <p:nvPr/>
        </p:nvCxnSpPr>
        <p:spPr>
          <a:xfrm rot="10800000">
            <a:off x="9350167" y="4833167"/>
            <a:ext cx="0" cy="716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2" name="Google Shape;2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5613" y="3750751"/>
            <a:ext cx="1021671" cy="307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0"/>
          <p:cNvCxnSpPr>
            <a:endCxn id="242" idx="3"/>
          </p:cNvCxnSpPr>
          <p:nvPr/>
        </p:nvCxnSpPr>
        <p:spPr>
          <a:xfrm rot="10800000">
            <a:off x="8457284" y="3904283"/>
            <a:ext cx="923200" cy="390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25400" y="1264951"/>
            <a:ext cx="923200" cy="345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0"/>
          <p:cNvCxnSpPr/>
          <p:nvPr/>
        </p:nvCxnSpPr>
        <p:spPr>
          <a:xfrm rot="10800000">
            <a:off x="9287000" y="1610373"/>
            <a:ext cx="8400" cy="346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/>
              <a:t>The Calcitron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401" y="5815400"/>
            <a:ext cx="1546967" cy="27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34" y="6187867"/>
            <a:ext cx="2317409" cy="27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987" y="1763368"/>
            <a:ext cx="6979619" cy="353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200" y="1560167"/>
            <a:ext cx="4399587" cy="461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/>
              <a:t>The Calcitron</a:t>
            </a:r>
            <a:endParaRPr/>
          </a:p>
          <a:p>
            <a:pPr algn="ctr"/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633" y="1356968"/>
            <a:ext cx="5005800" cy="509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0" y="1987501"/>
            <a:ext cx="6346131" cy="34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009ECF-80EF-4AE5-AF92-53F48E7FFDCB}">
  <we:reference id="wa104380848" version="2.1.0.1" store="en-US" storeType="OMEX"/>
  <we:alternateReferences>
    <we:reference id="WA104380848" version="2.1.0.1" store="WA10438084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8361</TotalTime>
  <Words>101</Words>
  <Application>Microsoft Office PowerPoint</Application>
  <PresentationFormat>Widescreen</PresentationFormat>
  <Paragraphs>52</Paragraphs>
  <Slides>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The Calcitron </vt:lpstr>
      <vt:lpstr>The Calcitron</vt:lpstr>
      <vt:lpstr>The Calcitron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Toviah</dc:creator>
  <cp:lastModifiedBy>Toviah Moldwin</cp:lastModifiedBy>
  <cp:revision>22</cp:revision>
  <dcterms:created xsi:type="dcterms:W3CDTF">2022-12-12T14:08:59Z</dcterms:created>
  <dcterms:modified xsi:type="dcterms:W3CDTF">2025-01-30T17:50:27Z</dcterms:modified>
</cp:coreProperties>
</file>