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c37050f9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c37050f9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sequential code was 137 lines of code and the given OMP code was 251 lines of code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initial time of the Sequential Code with 29,400 data points and 5000 cluster centers was 16.20 seconds with 13.22 GFLOPS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initial time of the given OMP Code with 29,400 data points and 5000 cluster centers was 2.78 seconds with 76.97 GFLOPS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c37050f9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c37050f9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c37050f9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c37050f9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c37050f9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c37050f9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Parallelization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6489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Blake Davis, Chris LaBerge, and Tyson O’Leary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our project?</a:t>
            </a:r>
            <a:br>
              <a:rPr lang="en"/>
            </a:br>
            <a:r>
              <a:rPr lang="en"/>
              <a:t>Parallelized Code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6549000" cy="10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K-Means Clustering is an algorithm that aims to cluster data points into groups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Machine Learning algorithms are often slow as they often use large amounts of data.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code we used is from the Department of Electrical and Computer Engineering at Northwestern University by Wei-king Liao.</a:t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1297500" y="2608550"/>
            <a:ext cx="3274500" cy="1383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Sequential Program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137 lines of code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Execution in 16.20 seconds at 13.22 GFLOPS*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4572000" y="2608550"/>
            <a:ext cx="3274500" cy="1383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Given OMP Program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251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lines of code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Execution in 2.78 seconds at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76.97 GFLOPS*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1217375" y="3915350"/>
            <a:ext cx="6549000" cy="10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/>
              <a:t>*</a:t>
            </a:r>
            <a:r>
              <a:rPr lang="en" sz="800"/>
              <a:t>With 29,400 data points, 9 dimensions, and 5000 cluster centers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of Work: What We Did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CUDA proved to be difficult. Decided to pivot to improving the given OMP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</a:t>
            </a:r>
            <a:r>
              <a:rPr lang="en"/>
              <a:t>Improve</a:t>
            </a:r>
            <a:r>
              <a:rPr lang="en"/>
              <a:t> the OMP version: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Swapped the loops that looped through each dimension and each cluster with the goal to vectorize loop operations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order for our program to have vectorized loops, we had to transpose the matrix that stores the locations of our cluster centers.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we did not transpose the matrix, the memory accesses would not be adjacent. This would prevent the vectorization of our loops.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of Work: Results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900" y="2517375"/>
            <a:ext cx="4885775" cy="238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 rotWithShape="1">
          <a:blip r:embed="rId4">
            <a:alphaModFix/>
          </a:blip>
          <a:srcRect b="0" l="58235" r="0" t="0"/>
          <a:stretch/>
        </p:blipFill>
        <p:spPr>
          <a:xfrm>
            <a:off x="5371850" y="568975"/>
            <a:ext cx="2906475" cy="181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075" y="952500"/>
            <a:ext cx="3175400" cy="38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Lessons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Vectorization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Vectorizing a loop requires that all operations done within the innermost loop are vectorizable and that all memory accesses are adjacent. Also requires the ICC compiler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Cache Locality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result of adjacent memory accesses also means better </a:t>
            </a:r>
            <a:r>
              <a:rPr lang="en"/>
              <a:t>cache</a:t>
            </a:r>
            <a:r>
              <a:rPr lang="en"/>
              <a:t> locality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Further improvement could be using blocking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Debugging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Parallel debugging skills improved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Cannot use valgrind, so had to devise our own method. Using print statements to isolate behavior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Hail Mary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Creating a variable to store duplicate memory accesses did not work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Sanjay for the win 🎉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725" y="4110525"/>
            <a:ext cx="6524101" cy="68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