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17" d="100"/>
          <a:sy n="117" d="100"/>
        </p:scale>
        <p:origin x="9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7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8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0C71-9E0D-AF4F-868D-4FEF3901C0B6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6DC9-15A5-0649-B171-437C661E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56096" y="557642"/>
            <a:ext cx="1160024" cy="5526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u="sng" dirty="0"/>
              <a:t>N</a:t>
            </a:r>
          </a:p>
          <a:p>
            <a:pPr algn="ctr"/>
            <a:r>
              <a:rPr lang="en-US" sz="788" dirty="0"/>
              <a:t>C0: 3</a:t>
            </a:r>
          </a:p>
          <a:p>
            <a:pPr algn="ctr"/>
            <a:r>
              <a:rPr lang="en-US" sz="788" dirty="0"/>
              <a:t>C1: 4</a:t>
            </a:r>
            <a:endParaRPr lang="en-US" sz="788" dirty="0"/>
          </a:p>
          <a:p>
            <a:pPr algn="ctr"/>
            <a:r>
              <a:rPr lang="en-US" sz="788" dirty="0"/>
              <a:t>Entropy: -0.242 </a:t>
            </a:r>
            <a:endParaRPr lang="en-US" sz="788" dirty="0"/>
          </a:p>
        </p:txBody>
      </p:sp>
      <p:sp>
        <p:nvSpPr>
          <p:cNvPr id="5" name="Rounded Rectangle 4"/>
          <p:cNvSpPr/>
          <p:nvPr/>
        </p:nvSpPr>
        <p:spPr>
          <a:xfrm>
            <a:off x="4320100" y="1502441"/>
            <a:ext cx="1160024" cy="55265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u="sng" dirty="0"/>
              <a:t>N1</a:t>
            </a:r>
          </a:p>
          <a:p>
            <a:pPr algn="ctr"/>
            <a:r>
              <a:rPr lang="en-US" sz="788" dirty="0"/>
              <a:t>C0: 0</a:t>
            </a:r>
          </a:p>
          <a:p>
            <a:pPr algn="ctr"/>
            <a:r>
              <a:rPr lang="en-US" sz="788" dirty="0"/>
              <a:t>C1: 3</a:t>
            </a:r>
          </a:p>
          <a:p>
            <a:pPr algn="ctr"/>
            <a:r>
              <a:rPr lang="en-US" sz="788" dirty="0"/>
              <a:t>Entropy: 0</a:t>
            </a:r>
            <a:endParaRPr lang="en-US" sz="788" dirty="0"/>
          </a:p>
        </p:txBody>
      </p:sp>
      <p:sp>
        <p:nvSpPr>
          <p:cNvPr id="6" name="Rounded Rectangle 5"/>
          <p:cNvSpPr/>
          <p:nvPr/>
        </p:nvSpPr>
        <p:spPr>
          <a:xfrm>
            <a:off x="6397563" y="1502441"/>
            <a:ext cx="1160024" cy="55265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u="sng" dirty="0"/>
              <a:t>N2</a:t>
            </a:r>
          </a:p>
          <a:p>
            <a:pPr algn="ctr"/>
            <a:r>
              <a:rPr lang="en-US" sz="788" dirty="0"/>
              <a:t>C0: 3</a:t>
            </a:r>
          </a:p>
          <a:p>
            <a:pPr algn="ctr"/>
            <a:r>
              <a:rPr lang="en-US" sz="788" dirty="0"/>
              <a:t>C1: 1</a:t>
            </a:r>
          </a:p>
          <a:p>
            <a:pPr algn="ctr"/>
            <a:r>
              <a:rPr lang="en-US" sz="788" dirty="0"/>
              <a:t>Entropy: -0.155</a:t>
            </a:r>
            <a:endParaRPr lang="en-US" sz="788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900112" y="1070860"/>
            <a:ext cx="480198" cy="431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2817" y="1070860"/>
            <a:ext cx="484758" cy="431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064553">
            <a:off x="4874844" y="1096117"/>
            <a:ext cx="38249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/>
              <a:t>F2 = 0</a:t>
            </a:r>
            <a:endParaRPr lang="en-US" sz="788" dirty="0"/>
          </a:p>
        </p:txBody>
      </p:sp>
      <p:sp>
        <p:nvSpPr>
          <p:cNvPr id="10" name="TextBox 9"/>
          <p:cNvSpPr txBox="1"/>
          <p:nvPr/>
        </p:nvSpPr>
        <p:spPr>
          <a:xfrm rot="2472345">
            <a:off x="6587820" y="1096118"/>
            <a:ext cx="38249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/>
              <a:t>F2 ≠ 0</a:t>
            </a:r>
            <a:endParaRPr lang="en-US" sz="788" dirty="0"/>
          </a:p>
        </p:txBody>
      </p:sp>
      <p:sp>
        <p:nvSpPr>
          <p:cNvPr id="11" name="Rounded Rectangle 10"/>
          <p:cNvSpPr/>
          <p:nvPr/>
        </p:nvSpPr>
        <p:spPr>
          <a:xfrm>
            <a:off x="5365499" y="2447239"/>
            <a:ext cx="1160024" cy="55265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u="sng" dirty="0"/>
              <a:t>N3</a:t>
            </a:r>
          </a:p>
          <a:p>
            <a:pPr algn="ctr"/>
            <a:r>
              <a:rPr lang="en-US" sz="788" dirty="0"/>
              <a:t>C0: 3</a:t>
            </a:r>
          </a:p>
          <a:p>
            <a:pPr algn="ctr"/>
            <a:r>
              <a:rPr lang="en-US" sz="788" dirty="0"/>
              <a:t>C1: 0</a:t>
            </a:r>
          </a:p>
          <a:p>
            <a:pPr algn="ctr"/>
            <a:r>
              <a:rPr lang="en-US" sz="788" dirty="0"/>
              <a:t>Entropy: 0</a:t>
            </a:r>
            <a:endParaRPr lang="en-US" sz="788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945511" y="2015659"/>
            <a:ext cx="480198" cy="431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064553">
            <a:off x="5920243" y="2040916"/>
            <a:ext cx="38249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/>
              <a:t>F1 = 0</a:t>
            </a:r>
            <a:endParaRPr lang="en-US" sz="788" dirty="0"/>
          </a:p>
        </p:txBody>
      </p:sp>
      <p:sp>
        <p:nvSpPr>
          <p:cNvPr id="17" name="Rounded Rectangle 16"/>
          <p:cNvSpPr/>
          <p:nvPr/>
        </p:nvSpPr>
        <p:spPr>
          <a:xfrm>
            <a:off x="7429628" y="2447239"/>
            <a:ext cx="1160024" cy="55265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b="1" u="sng" dirty="0"/>
              <a:t>N4</a:t>
            </a:r>
          </a:p>
          <a:p>
            <a:pPr algn="ctr"/>
            <a:r>
              <a:rPr lang="en-US" sz="788" dirty="0"/>
              <a:t>C0: 0</a:t>
            </a:r>
          </a:p>
          <a:p>
            <a:pPr algn="ctr"/>
            <a:r>
              <a:rPr lang="en-US" sz="788" dirty="0"/>
              <a:t>C1: 1</a:t>
            </a:r>
          </a:p>
          <a:p>
            <a:pPr algn="ctr"/>
            <a:r>
              <a:rPr lang="en-US" sz="788" dirty="0"/>
              <a:t>Entropy: </a:t>
            </a:r>
            <a:r>
              <a:rPr lang="en-US" sz="788" dirty="0"/>
              <a:t>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524882" y="2015659"/>
            <a:ext cx="484758" cy="431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472345">
            <a:off x="7619885" y="2040916"/>
            <a:ext cx="38249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/>
              <a:t>F1 ≠ 0</a:t>
            </a:r>
            <a:endParaRPr lang="en-US" sz="788" dirty="0"/>
          </a:p>
        </p:txBody>
      </p:sp>
    </p:spTree>
    <p:extLst>
      <p:ext uri="{BB962C8B-B14F-4D97-AF65-F5344CB8AC3E}">
        <p14:creationId xmlns:p14="http://schemas.microsoft.com/office/powerpoint/2010/main" val="505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58686" y="587828"/>
            <a:ext cx="38644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458686" y="3276599"/>
            <a:ext cx="38644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58686" y="4626428"/>
            <a:ext cx="38644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629" y="280051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latin typeface="Arial" charset="0"/>
                <a:ea typeface="Arial" charset="0"/>
                <a:cs typeface="Arial" charset="0"/>
              </a:rPr>
              <a:t># Elements</a:t>
            </a:r>
            <a:endParaRPr lang="en-US" sz="14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5514" y="269165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latin typeface="Arial" charset="0"/>
                <a:ea typeface="Arial" charset="0"/>
                <a:cs typeface="Arial" charset="0"/>
              </a:rPr>
              <a:t>Load Factor</a:t>
            </a:r>
            <a:endParaRPr lang="en-US" sz="1400" u="sng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58686" y="3276599"/>
            <a:ext cx="38644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58686" y="4626428"/>
            <a:ext cx="38644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5601" y="269165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latin typeface="Arial" charset="0"/>
                <a:ea typeface="Arial" charset="0"/>
                <a:cs typeface="Arial" charset="0"/>
              </a:rPr>
              <a:t>Potential </a:t>
            </a:r>
            <a:r>
              <a:rPr lang="el-GR" sz="1400" u="sng" dirty="0" smtClean="0">
                <a:latin typeface="Arial" charset="0"/>
                <a:ea typeface="Arial" charset="0"/>
                <a:cs typeface="Arial" charset="0"/>
              </a:rPr>
              <a:t>Φ</a:t>
            </a:r>
            <a:endParaRPr lang="en-US" sz="14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0373" y="267675"/>
            <a:ext cx="295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Change in Potential </a:t>
            </a:r>
            <a:r>
              <a:rPr lang="en-US" sz="1400" u="sng" smtClean="0"/>
              <a:t>per operation </a:t>
            </a:r>
            <a:r>
              <a:rPr lang="el-GR" sz="1400" u="sng" dirty="0" smtClean="0"/>
              <a:t>Δ</a:t>
            </a:r>
            <a:r>
              <a:rPr lang="el-GR" sz="1400" u="sng" dirty="0" smtClean="0">
                <a:latin typeface="Arial" charset="0"/>
                <a:ea typeface="Arial" charset="0"/>
                <a:cs typeface="Arial" charset="0"/>
              </a:rPr>
              <a:t>Φ</a:t>
            </a:r>
            <a:endParaRPr lang="en-US" sz="1400" u="sng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629" y="587828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rial" charset="0"/>
                <a:ea typeface="Arial" charset="0"/>
                <a:cs typeface="Arial" charset="0"/>
              </a:rPr>
              <a:t>T.size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629" y="3122710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rial" charset="0"/>
                <a:ea typeface="Arial" charset="0"/>
                <a:cs typeface="Arial" charset="0"/>
              </a:rPr>
              <a:t>T.size / 2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629" y="4472539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rial" charset="0"/>
                <a:ea typeface="Arial" charset="0"/>
                <a:cs typeface="Arial" charset="0"/>
              </a:rPr>
              <a:t>T.size / 3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75514" y="587828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5514" y="3122709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1/2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5514" y="4452255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1/3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2944" y="575452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rial" charset="0"/>
                <a:ea typeface="Arial" charset="0"/>
                <a:cs typeface="Arial" charset="0"/>
              </a:rPr>
              <a:t>T.size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5601" y="3122709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5601" y="4474025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rial" charset="0"/>
                <a:ea typeface="Arial" charset="0"/>
                <a:cs typeface="Arial" charset="0"/>
              </a:rPr>
              <a:t>T.size / 3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1871" y="1269393"/>
            <a:ext cx="1807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rial" charset="0"/>
                <a:ea typeface="Arial" charset="0"/>
                <a:cs typeface="Arial" charset="0"/>
              </a:rPr>
              <a:t>T.size</a:t>
            </a:r>
          </a:p>
          <a:p>
            <a:pPr algn="ctr"/>
            <a:r>
              <a:rPr lang="en-US" sz="1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i="1" dirty="0" smtClean="0">
                <a:latin typeface="Arial" charset="0"/>
                <a:ea typeface="Arial" charset="0"/>
                <a:cs typeface="Arial" charset="0"/>
              </a:rPr>
              <a:t>          ----------   =  2</a:t>
            </a:r>
          </a:p>
          <a:p>
            <a:pPr algn="ctr"/>
            <a:r>
              <a:rPr lang="en-US" sz="1400" i="1" dirty="0" smtClean="0">
                <a:latin typeface="Arial" charset="0"/>
                <a:ea typeface="Arial" charset="0"/>
                <a:cs typeface="Arial" charset="0"/>
              </a:rPr>
              <a:t>   T.size / 2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41871" y="3440663"/>
            <a:ext cx="1807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rial" charset="0"/>
                <a:ea typeface="Arial" charset="0"/>
                <a:cs typeface="Arial" charset="0"/>
              </a:rPr>
              <a:t>T.size / 3</a:t>
            </a:r>
          </a:p>
          <a:p>
            <a:pPr algn="ctr"/>
            <a:r>
              <a:rPr lang="en-US" sz="1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i="1" dirty="0" smtClean="0">
                <a:latin typeface="Arial" charset="0"/>
                <a:ea typeface="Arial" charset="0"/>
                <a:cs typeface="Arial" charset="0"/>
              </a:rPr>
              <a:t>          ----------   =  2</a:t>
            </a:r>
          </a:p>
          <a:p>
            <a:pPr algn="ctr"/>
            <a:r>
              <a:rPr lang="en-US" sz="1400" i="1" dirty="0" smtClean="0">
                <a:latin typeface="Arial" charset="0"/>
                <a:ea typeface="Arial" charset="0"/>
                <a:cs typeface="Arial" charset="0"/>
              </a:rPr>
              <a:t>T.size / 6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56116" y="1700280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Section A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6116" y="3797625"/>
            <a:ext cx="116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Section B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7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114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A. Monfre</dc:creator>
  <cp:lastModifiedBy>Thomas A. Monfre</cp:lastModifiedBy>
  <cp:revision>3</cp:revision>
  <dcterms:created xsi:type="dcterms:W3CDTF">2019-02-06T21:49:11Z</dcterms:created>
  <dcterms:modified xsi:type="dcterms:W3CDTF">2019-02-07T06:50:05Z</dcterms:modified>
</cp:coreProperties>
</file>