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64" r:id="rId9"/>
    <p:sldId id="259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6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16B1-63F1-304B-884E-CA8F640CD41F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495C-A1A8-454E-9E40-689E16160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Raikes 284H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8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devices need clock signals to operate?</a:t>
            </a:r>
          </a:p>
          <a:p>
            <a:pPr lvl="1"/>
            <a:r>
              <a:rPr lang="en-US" dirty="0" smtClean="0"/>
              <a:t>IR (if you choose) (clock 0?)</a:t>
            </a:r>
          </a:p>
          <a:p>
            <a:pPr lvl="1"/>
            <a:r>
              <a:rPr lang="en-US" dirty="0" smtClean="0"/>
              <a:t>RAM (clock 1?)</a:t>
            </a:r>
          </a:p>
          <a:p>
            <a:pPr lvl="1"/>
            <a:r>
              <a:rPr lang="en-US" dirty="0" smtClean="0"/>
              <a:t>Register file (clock 1?)</a:t>
            </a:r>
          </a:p>
          <a:p>
            <a:pPr lvl="1"/>
            <a:r>
              <a:rPr lang="en-US" dirty="0"/>
              <a:t>PC (clock2?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2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Advices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Agree on a convention</a:t>
            </a:r>
          </a:p>
          <a:p>
            <a:pPr lvl="1"/>
            <a:r>
              <a:rPr lang="en-US" dirty="0" smtClean="0"/>
              <a:t>When declare a bus, choose a consistent definition of bus width (a[7..0] or a[0..7]) </a:t>
            </a:r>
          </a:p>
          <a:p>
            <a:pPr lvl="2"/>
            <a:r>
              <a:rPr lang="en-US" dirty="0" smtClean="0"/>
              <a:t>Inconsistency is a major headache</a:t>
            </a:r>
          </a:p>
          <a:p>
            <a:pPr lvl="2"/>
            <a:r>
              <a:rPr lang="en-US" dirty="0" smtClean="0"/>
              <a:t>Typically, a[7..0] is used (7 is </a:t>
            </a:r>
            <a:r>
              <a:rPr lang="en-US" dirty="0" err="1" smtClean="0"/>
              <a:t>msb</a:t>
            </a:r>
            <a:r>
              <a:rPr lang="en-US" dirty="0" smtClean="0"/>
              <a:t> and 0 is </a:t>
            </a:r>
            <a:r>
              <a:rPr lang="en-US" dirty="0" err="1" smtClean="0"/>
              <a:t>lsb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Don’t throw in everything all at once</a:t>
            </a:r>
          </a:p>
          <a:p>
            <a:pPr lvl="1"/>
            <a:r>
              <a:rPr lang="en-US" dirty="0" smtClean="0"/>
              <a:t>Test each component thoroughly</a:t>
            </a:r>
          </a:p>
          <a:p>
            <a:pPr lvl="1"/>
            <a:r>
              <a:rPr lang="en-US" dirty="0" smtClean="0"/>
              <a:t>Step wise refinement</a:t>
            </a:r>
          </a:p>
          <a:p>
            <a:pPr lvl="2"/>
            <a:r>
              <a:rPr lang="en-US" dirty="0" smtClean="0"/>
              <a:t>Connect PC to ROM then test</a:t>
            </a:r>
          </a:p>
          <a:p>
            <a:pPr lvl="2"/>
            <a:r>
              <a:rPr lang="en-US" dirty="0" smtClean="0"/>
              <a:t>Add IR then test again</a:t>
            </a:r>
          </a:p>
          <a:p>
            <a:r>
              <a:rPr lang="en-US" dirty="0" smtClean="0"/>
              <a:t>Think about front-end/back-end</a:t>
            </a:r>
          </a:p>
          <a:p>
            <a:pPr lvl="1"/>
            <a:r>
              <a:rPr lang="en-US" dirty="0" smtClean="0"/>
              <a:t>Front end might include PC/ROM/IR/</a:t>
            </a:r>
            <a:r>
              <a:rPr lang="en-US" dirty="0" err="1" smtClean="0"/>
              <a:t>sync_Clock</a:t>
            </a:r>
            <a:endParaRPr lang="en-US" dirty="0" smtClean="0"/>
          </a:p>
          <a:p>
            <a:pPr lvl="1"/>
            <a:r>
              <a:rPr lang="en-US" dirty="0" smtClean="0"/>
              <a:t>Backend might include decoder, RF, ALU/shifter, RAM</a:t>
            </a:r>
            <a:endParaRPr lang="en-US" dirty="0"/>
          </a:p>
          <a:p>
            <a:r>
              <a:rPr lang="en-US" dirty="0" smtClean="0"/>
              <a:t>Think about how to debug</a:t>
            </a:r>
          </a:p>
          <a:p>
            <a:pPr lvl="1"/>
            <a:r>
              <a:rPr lang="en-US" dirty="0" smtClean="0"/>
              <a:t>Add hardware components to connect to switches and displays (check RF contents)</a:t>
            </a:r>
          </a:p>
        </p:txBody>
      </p:sp>
    </p:spTree>
    <p:extLst>
      <p:ext uri="{BB962C8B-B14F-4D97-AF65-F5344CB8AC3E}">
        <p14:creationId xmlns:p14="http://schemas.microsoft.com/office/powerpoint/2010/main" val="68623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You’ll Need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Counter (8-bit counter)</a:t>
            </a:r>
          </a:p>
          <a:p>
            <a:r>
              <a:rPr lang="en-US" dirty="0" smtClean="0"/>
              <a:t>Instruction Register</a:t>
            </a:r>
          </a:p>
          <a:p>
            <a:r>
              <a:rPr lang="en-US" dirty="0" smtClean="0"/>
              <a:t>Decoder (VHDL please)</a:t>
            </a:r>
          </a:p>
          <a:p>
            <a:r>
              <a:rPr lang="en-US" dirty="0" smtClean="0"/>
              <a:t>Register File (need a </a:t>
            </a:r>
            <a:r>
              <a:rPr lang="en-US" dirty="0" err="1" smtClean="0"/>
              <a:t>demux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RAM &amp; ROM (use Altera’s library)</a:t>
            </a:r>
          </a:p>
          <a:p>
            <a:r>
              <a:rPr lang="en-US" dirty="0" smtClean="0"/>
              <a:t>ALU + Shifter</a:t>
            </a:r>
          </a:p>
          <a:p>
            <a:r>
              <a:rPr lang="en-US" dirty="0"/>
              <a:t>Synchronizing </a:t>
            </a:r>
            <a:r>
              <a:rPr lang="en-US" dirty="0" smtClean="0"/>
              <a:t>clock</a:t>
            </a:r>
          </a:p>
          <a:p>
            <a:r>
              <a:rPr lang="en-US" dirty="0"/>
              <a:t>Clock (1 Hz for debugging, provided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7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8631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N-bit counter that counts up each time a clock arrives (8count is available in Altera library)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is set to the maximum address for your ROM</a:t>
            </a:r>
          </a:p>
          <a:p>
            <a:pPr lvl="1"/>
            <a:r>
              <a:rPr lang="en-US" dirty="0" smtClean="0"/>
              <a:t>Must have a clock input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have </a:t>
            </a:r>
            <a:r>
              <a:rPr lang="en-US" dirty="0" err="1" smtClean="0"/>
              <a:t>target_address</a:t>
            </a:r>
            <a:r>
              <a:rPr lang="en-US" dirty="0" smtClean="0"/>
              <a:t> input to support branching</a:t>
            </a:r>
          </a:p>
          <a:p>
            <a:pPr lvl="2"/>
            <a:r>
              <a:rPr lang="en-US" dirty="0" smtClean="0"/>
              <a:t>Must have a write enable to control when to write the new address (write when 1, count up when 0)</a:t>
            </a:r>
            <a:endParaRPr lang="en-US" dirty="0"/>
          </a:p>
        </p:txBody>
      </p:sp>
      <p:pic>
        <p:nvPicPr>
          <p:cNvPr id="4" name="Picture 3" descr="Screen Shot 2013-11-19 at 2.47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05" y="2385390"/>
            <a:ext cx="1631595" cy="29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63837" cy="4525963"/>
          </a:xfrm>
        </p:spPr>
        <p:txBody>
          <a:bodyPr/>
          <a:lstStyle/>
          <a:p>
            <a:r>
              <a:rPr lang="en-US" dirty="0" smtClean="0"/>
              <a:t>Hold the current instruction while the Program Counter (PC) increments to the next instruction</a:t>
            </a:r>
            <a:endParaRPr lang="en-US" dirty="0"/>
          </a:p>
        </p:txBody>
      </p:sp>
      <p:pic>
        <p:nvPicPr>
          <p:cNvPr id="4" name="Picture 3" descr="Screen Shot 2013-11-19 at 1.5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37" y="2701204"/>
            <a:ext cx="4351224" cy="290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pic>
        <p:nvPicPr>
          <p:cNvPr id="5" name="Picture 4" descr="Screen Shot 2013-11-19 at 3.1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770"/>
            <a:ext cx="9144000" cy="33905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3327" y="1794083"/>
            <a:ext cx="6404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Contains a collection of registers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Must support write to a particular register (1 write port)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Clock and write enable are needed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Must support read from a particular register (2 read ports)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8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429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to hold data</a:t>
            </a:r>
          </a:p>
          <a:p>
            <a:pPr lvl="1"/>
            <a:r>
              <a:rPr lang="en-US" dirty="0" smtClean="0"/>
              <a:t>you can adjust the configuration based on your need (e.g., change LPM_WIDTH to 16 to store 16-bit data)</a:t>
            </a:r>
            <a:endParaRPr lang="en-US" dirty="0"/>
          </a:p>
        </p:txBody>
      </p:sp>
      <p:pic>
        <p:nvPicPr>
          <p:cNvPr id="4" name="Picture 3" descr="Screen Shot 2013-11-19 at 2.5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57" y="3017700"/>
            <a:ext cx="5582493" cy="34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38593" cy="4525963"/>
          </a:xfrm>
        </p:spPr>
        <p:txBody>
          <a:bodyPr/>
          <a:lstStyle/>
          <a:p>
            <a:r>
              <a:rPr lang="en-US" dirty="0" smtClean="0"/>
              <a:t>Used to hold binary program</a:t>
            </a:r>
          </a:p>
          <a:p>
            <a:pPr lvl="1"/>
            <a:r>
              <a:rPr lang="en-US" dirty="0" smtClean="0"/>
              <a:t>Configuration should be changed according to your need </a:t>
            </a:r>
            <a:endParaRPr lang="en-US" dirty="0"/>
          </a:p>
        </p:txBody>
      </p:sp>
      <p:pic>
        <p:nvPicPr>
          <p:cNvPr id="4" name="Picture 3" descr="Screen Shot 2013-11-19 at 2.52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73" y="3157797"/>
            <a:ext cx="6921906" cy="24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8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+ Shifter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ALU: Performs the basic operations including add, subtract, and, or</a:t>
            </a:r>
          </a:p>
          <a:p>
            <a:pPr lvl="1"/>
            <a:r>
              <a:rPr lang="en-US" dirty="0" smtClean="0"/>
              <a:t>Ripple carry adder can be used (from your lab)</a:t>
            </a:r>
          </a:p>
          <a:p>
            <a:pPr lvl="1"/>
            <a:r>
              <a:rPr lang="en-US" dirty="0" smtClean="0"/>
              <a:t>Support zero output</a:t>
            </a:r>
          </a:p>
          <a:p>
            <a:pPr lvl="1"/>
            <a:r>
              <a:rPr lang="en-US" dirty="0" smtClean="0"/>
              <a:t>Support overflow detection</a:t>
            </a:r>
          </a:p>
          <a:p>
            <a:r>
              <a:rPr lang="en-US" dirty="0" smtClean="0"/>
              <a:t>Shifter: Performs multiple bits shifting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9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4719" cy="22978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One potential way to synchronize the operation is to create a synchronizing clock</a:t>
            </a:r>
          </a:p>
          <a:p>
            <a:pPr lvl="1"/>
            <a:r>
              <a:rPr lang="en-US" dirty="0" smtClean="0"/>
              <a:t>Takes a clock input</a:t>
            </a:r>
          </a:p>
          <a:p>
            <a:pPr lvl="1"/>
            <a:r>
              <a:rPr lang="en-US" dirty="0" smtClean="0"/>
              <a:t>Outputs two (or three) clock signals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50270"/>
              </p:ext>
            </p:extLst>
          </p:nvPr>
        </p:nvGraphicFramePr>
        <p:xfrm>
          <a:off x="457192" y="4087791"/>
          <a:ext cx="8418564" cy="1732430"/>
        </p:xfrm>
        <a:graphic>
          <a:graphicData uri="http://schemas.openxmlformats.org/drawingml/2006/table">
            <a:tbl>
              <a:tblPr/>
              <a:tblGrid>
                <a:gridCol w="601326"/>
                <a:gridCol w="601326"/>
                <a:gridCol w="601326"/>
                <a:gridCol w="601326"/>
                <a:gridCol w="601326"/>
                <a:gridCol w="601326"/>
                <a:gridCol w="601326"/>
                <a:gridCol w="601326"/>
                <a:gridCol w="601326"/>
                <a:gridCol w="601326"/>
                <a:gridCol w="601326"/>
                <a:gridCol w="601326"/>
                <a:gridCol w="601326"/>
                <a:gridCol w="601326"/>
              </a:tblGrid>
              <a:tr h="247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9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7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clock0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9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7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clock1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9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7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clock2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4" marR="9044" marT="9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Screen Shot 2013-11-19 at 1.4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80" y="2156930"/>
            <a:ext cx="1606665" cy="11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7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467</Words>
  <Application>Microsoft Macintosh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Final Project</vt:lpstr>
      <vt:lpstr>Components You’ll Need …</vt:lpstr>
      <vt:lpstr>Program Counter</vt:lpstr>
      <vt:lpstr>Instruction Register (Optional)</vt:lpstr>
      <vt:lpstr>Register File</vt:lpstr>
      <vt:lpstr>RAM</vt:lpstr>
      <vt:lpstr>ROM</vt:lpstr>
      <vt:lpstr>ALU + Shifter</vt:lpstr>
      <vt:lpstr>Synchronizing Clock</vt:lpstr>
      <vt:lpstr>Synchronizing Clock</vt:lpstr>
      <vt:lpstr>Helpful Advices</vt:lpstr>
    </vt:vector>
  </TitlesOfParts>
  <Company>UNL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Witawas Srisa-an</dc:creator>
  <cp:lastModifiedBy>Witawas Srisa-an</cp:lastModifiedBy>
  <cp:revision>12</cp:revision>
  <dcterms:created xsi:type="dcterms:W3CDTF">2013-11-19T17:28:46Z</dcterms:created>
  <dcterms:modified xsi:type="dcterms:W3CDTF">2013-11-21T17:22:36Z</dcterms:modified>
</cp:coreProperties>
</file>