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5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98DD042-DD34-4847-BE69-564842487F1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7C2809E-F8F4-4665-8CFB-FAB36D4BE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MBcTs3Uwt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njY8cqSPf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Alexa</a:t>
            </a:r>
            <a:r>
              <a:rPr lang="en-US" dirty="0" smtClean="0"/>
              <a:t> Skill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Moon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Lib Builder Skill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AWS Lambda Function https://aws.amazon.com/</a:t>
            </a:r>
          </a:p>
          <a:p>
            <a:pPr lvl="1"/>
            <a:r>
              <a:rPr lang="en-US" sz="2400" dirty="0" smtClean="0"/>
              <a:t>Python 2.7</a:t>
            </a:r>
          </a:p>
          <a:p>
            <a:r>
              <a:rPr lang="en-US" sz="2400" dirty="0" smtClean="0"/>
              <a:t>Amazon </a:t>
            </a:r>
            <a:r>
              <a:rPr lang="en-US" sz="2400" dirty="0" err="1" smtClean="0"/>
              <a:t>Alexa</a:t>
            </a:r>
            <a:r>
              <a:rPr lang="en-US" sz="2400" dirty="0" smtClean="0"/>
              <a:t> Developer Console https://developer.amazon.com/</a:t>
            </a:r>
          </a:p>
          <a:p>
            <a:r>
              <a:rPr lang="en-US" sz="2400" dirty="0" smtClean="0"/>
              <a:t>Echo Dot</a:t>
            </a:r>
          </a:p>
          <a:p>
            <a:endParaRPr lang="en-US" dirty="0" smtClean="0"/>
          </a:p>
        </p:txBody>
      </p:sp>
      <p:pic>
        <p:nvPicPr>
          <p:cNvPr id="6146" name="Picture 2" descr="https://image.slidesharecdn.com/introductiontobuildingalexaskillsandputtingyouramazonechotowork-160912022624/95/introduction-to-building-alexa-skills-and-putting-your-amazon-echo-to-work-10-638.jpg?cb=1473647463"/>
          <p:cNvPicPr>
            <a:picLocks noChangeAspect="1" noChangeArrowheads="1"/>
          </p:cNvPicPr>
          <p:nvPr/>
        </p:nvPicPr>
        <p:blipFill>
          <a:blip r:embed="rId2" cstate="print"/>
          <a:srcRect r="27273"/>
          <a:stretch>
            <a:fillRect/>
          </a:stretch>
        </p:blipFill>
        <p:spPr bwMode="auto">
          <a:xfrm>
            <a:off x="5638800" y="3429000"/>
            <a:ext cx="3200400" cy="330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Lib Builder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Intent Schema: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92D050"/>
                </a:solidFill>
              </a:rPr>
              <a:t>Utterances: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dirty="0" smtClean="0"/>
          </a:p>
          <a:p>
            <a:pPr lvl="8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Lambda Function: </a:t>
            </a:r>
            <a:r>
              <a:rPr lang="en-US" sz="1600" dirty="0" smtClean="0"/>
              <a:t>lambda_function.py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362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 "intents": [</a:t>
            </a:r>
          </a:p>
          <a:p>
            <a:r>
              <a:rPr lang="en-US" sz="1100" dirty="0" smtClean="0"/>
              <a:t>    {</a:t>
            </a:r>
          </a:p>
          <a:p>
            <a:r>
              <a:rPr lang="en-US" sz="1100" dirty="0" smtClean="0"/>
              <a:t>      "slots": [</a:t>
            </a:r>
          </a:p>
          <a:p>
            <a:r>
              <a:rPr lang="en-US" sz="1100" dirty="0" smtClean="0"/>
              <a:t>        {</a:t>
            </a:r>
          </a:p>
          <a:p>
            <a:r>
              <a:rPr lang="en-US" sz="1100" dirty="0" smtClean="0"/>
              <a:t>          "name": "Word",</a:t>
            </a:r>
          </a:p>
          <a:p>
            <a:r>
              <a:rPr lang="en-US" sz="1100" dirty="0" smtClean="0"/>
              <a:t>          "type": "LIST_OF_WORDS"</a:t>
            </a:r>
          </a:p>
          <a:p>
            <a:r>
              <a:rPr lang="en-US" sz="1100" dirty="0" smtClean="0"/>
              <a:t>        }</a:t>
            </a:r>
          </a:p>
          <a:p>
            <a:r>
              <a:rPr lang="en-US" sz="1100" dirty="0" smtClean="0"/>
              <a:t>      ],</a:t>
            </a:r>
          </a:p>
          <a:p>
            <a:r>
              <a:rPr lang="en-US" sz="1100" dirty="0" smtClean="0"/>
              <a:t>      "intent": "</a:t>
            </a:r>
            <a:r>
              <a:rPr lang="en-US" sz="1100" dirty="0" err="1" smtClean="0"/>
              <a:t>MadlibsIntent</a:t>
            </a:r>
            <a:r>
              <a:rPr lang="en-US" sz="1100" dirty="0" smtClean="0"/>
              <a:t>"</a:t>
            </a:r>
          </a:p>
          <a:p>
            <a:r>
              <a:rPr lang="en-US" sz="1100" dirty="0" smtClean="0"/>
              <a:t>    },</a:t>
            </a:r>
          </a:p>
          <a:p>
            <a:r>
              <a:rPr lang="en-US" sz="1100" dirty="0" smtClean="0"/>
              <a:t>    {</a:t>
            </a:r>
          </a:p>
          <a:p>
            <a:r>
              <a:rPr lang="en-US" sz="1100" dirty="0" smtClean="0"/>
              <a:t>      "intent": "</a:t>
            </a:r>
            <a:r>
              <a:rPr lang="en-US" sz="1100" dirty="0" err="1" smtClean="0"/>
              <a:t>AMAZON.HelpIntent</a:t>
            </a:r>
            <a:r>
              <a:rPr lang="en-US" sz="1100" dirty="0" smtClean="0"/>
              <a:t>"</a:t>
            </a:r>
          </a:p>
          <a:p>
            <a:r>
              <a:rPr lang="en-US" sz="1100" dirty="0" smtClean="0"/>
              <a:t>    },</a:t>
            </a:r>
          </a:p>
          <a:p>
            <a:r>
              <a:rPr lang="en-US" sz="1100" dirty="0" smtClean="0"/>
              <a:t>    {</a:t>
            </a:r>
          </a:p>
          <a:p>
            <a:r>
              <a:rPr lang="en-US" sz="1100" dirty="0" smtClean="0"/>
              <a:t>      "intent": "</a:t>
            </a:r>
            <a:r>
              <a:rPr lang="en-US" sz="1100" dirty="0" err="1" smtClean="0"/>
              <a:t>AMAZON.StopIntent</a:t>
            </a:r>
            <a:r>
              <a:rPr lang="en-US" sz="1100" dirty="0" smtClean="0"/>
              <a:t>"</a:t>
            </a:r>
          </a:p>
          <a:p>
            <a:r>
              <a:rPr lang="en-US" sz="1100" dirty="0" smtClean="0"/>
              <a:t>    },</a:t>
            </a:r>
          </a:p>
          <a:p>
            <a:r>
              <a:rPr lang="en-US" sz="1100" dirty="0" smtClean="0"/>
              <a:t>    {</a:t>
            </a:r>
          </a:p>
          <a:p>
            <a:r>
              <a:rPr lang="en-US" sz="1100" dirty="0" smtClean="0"/>
              <a:t>      "intent": "</a:t>
            </a:r>
            <a:r>
              <a:rPr lang="en-US" sz="1100" dirty="0" err="1" smtClean="0"/>
              <a:t>AMAZON.CancelIntent</a:t>
            </a:r>
            <a:r>
              <a:rPr lang="en-US" sz="1100" dirty="0" smtClean="0"/>
              <a:t>"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]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438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MadlibsIntent</a:t>
            </a:r>
            <a:r>
              <a:rPr lang="en-US" dirty="0" smtClean="0"/>
              <a:t> my word is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I choose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I pick {Word}</a:t>
            </a:r>
          </a:p>
          <a:p>
            <a:r>
              <a:rPr lang="en-US" dirty="0" err="1" smtClean="0"/>
              <a:t>MadlibsIntent</a:t>
            </a:r>
            <a:r>
              <a:rPr lang="en-US" dirty="0"/>
              <a:t> </a:t>
            </a:r>
            <a:r>
              <a:rPr lang="en-US" dirty="0" smtClean="0"/>
              <a:t>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my verb is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my adjective is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my noun is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my food is {Word}</a:t>
            </a:r>
          </a:p>
          <a:p>
            <a:r>
              <a:rPr lang="en-US" dirty="0" err="1" smtClean="0"/>
              <a:t>MadlibsIntent</a:t>
            </a:r>
            <a:r>
              <a:rPr lang="en-US" dirty="0" smtClean="0"/>
              <a:t> my animal is {Word}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Selects a preloaded mad lib</a:t>
            </a:r>
          </a:p>
          <a:p>
            <a:r>
              <a:rPr lang="en-US" dirty="0" smtClean="0"/>
              <a:t>Uses the percent sign (%) as the delimiter</a:t>
            </a:r>
          </a:p>
          <a:p>
            <a:r>
              <a:rPr lang="en-US" dirty="0" smtClean="0"/>
              <a:t>Counts the occurrences for the number of prompts in the mad lib</a:t>
            </a:r>
          </a:p>
          <a:p>
            <a:r>
              <a:rPr lang="en-US" dirty="0" smtClean="0"/>
              <a:t>Checks for an ‘n,’ ‘v,’ ‘a,’ ‘l,’ or ‘f’ afterwards</a:t>
            </a:r>
          </a:p>
          <a:p>
            <a:endParaRPr lang="en-US" dirty="0"/>
          </a:p>
        </p:txBody>
      </p:sp>
      <p:pic>
        <p:nvPicPr>
          <p:cNvPr id="4" name="Picture 3" descr="SubAr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4267200"/>
            <a:ext cx="4084674" cy="23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Lib Scripts</a:t>
            </a:r>
            <a:endParaRPr lang="en-US" dirty="0"/>
          </a:p>
        </p:txBody>
      </p:sp>
      <p:pic>
        <p:nvPicPr>
          <p:cNvPr id="4" name="Content Placeholder 3" descr="MadLi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457" r="1091" b="80345"/>
          <a:stretch>
            <a:fillRect/>
          </a:stretch>
        </p:blipFill>
        <p:spPr>
          <a:xfrm>
            <a:off x="1798199" y="2209800"/>
            <a:ext cx="5547603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5259" r="62092" b="84724"/>
          <a:stretch>
            <a:fillRect/>
          </a:stretch>
        </p:blipFill>
        <p:spPr bwMode="auto">
          <a:xfrm>
            <a:off x="1752600" y="3200400"/>
            <a:ext cx="563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017-04-18.png"/>
          <p:cNvPicPr>
            <a:picLocks noChangeAspect="1"/>
          </p:cNvPicPr>
          <p:nvPr/>
        </p:nvPicPr>
        <p:blipFill>
          <a:blip r:embed="rId4" cstate="print"/>
          <a:srcRect t="11464" b="72310"/>
          <a:stretch>
            <a:fillRect/>
          </a:stretch>
        </p:blipFill>
        <p:spPr>
          <a:xfrm>
            <a:off x="1230340" y="4419600"/>
            <a:ext cx="6683320" cy="609600"/>
          </a:xfrm>
          <a:prstGeom prst="rect">
            <a:avLst/>
          </a:prstGeom>
        </p:spPr>
      </p:pic>
      <p:pic>
        <p:nvPicPr>
          <p:cNvPr id="7" name="Picture 6" descr="2017-04-18 (1).png"/>
          <p:cNvPicPr>
            <a:picLocks noChangeAspect="1"/>
          </p:cNvPicPr>
          <p:nvPr/>
        </p:nvPicPr>
        <p:blipFill>
          <a:blip r:embed="rId5" cstate="print"/>
          <a:srcRect t="7034" b="67779"/>
          <a:stretch>
            <a:fillRect/>
          </a:stretch>
        </p:blipFill>
        <p:spPr>
          <a:xfrm>
            <a:off x="0" y="5334000"/>
            <a:ext cx="91440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68580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Mad Lib Demo </a:t>
            </a:r>
            <a:r>
              <a:rPr lang="en-US" dirty="0" err="1" smtClean="0">
                <a:hlinkClick r:id="rId2"/>
              </a:rPr>
              <a:t>Youtube</a:t>
            </a:r>
            <a:r>
              <a:rPr lang="en-US" dirty="0" smtClean="0">
                <a:hlinkClick r:id="rId2"/>
              </a:rPr>
              <a:t> 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Alexa</a:t>
            </a:r>
            <a:r>
              <a:rPr lang="en-US" dirty="0" smtClean="0"/>
              <a:t> Developers: </a:t>
            </a:r>
            <a:r>
              <a:rPr lang="en-US" dirty="0" smtClean="0">
                <a:hlinkClick r:id="rId2"/>
              </a:rPr>
              <a:t>https://www.youtube.com/watch?v=GnjY8cqSPf0</a:t>
            </a:r>
            <a:endParaRPr lang="en-US" dirty="0" smtClean="0"/>
          </a:p>
          <a:p>
            <a:r>
              <a:rPr lang="en-US" dirty="0" smtClean="0"/>
              <a:t>Mad Lib Shell: https://github.com/boyP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1958</TotalTime>
  <Words>247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 Computer 16x9</vt:lpstr>
      <vt:lpstr>Amazon Alexa Skill</vt:lpstr>
      <vt:lpstr>Mad Lib Builder Skill Components</vt:lpstr>
      <vt:lpstr>Mad Lib Builder Skill</vt:lpstr>
      <vt:lpstr>How the Code Works</vt:lpstr>
      <vt:lpstr>Mad Lib Scripts</vt:lpstr>
      <vt:lpstr>Video Demo</vt:lpstr>
      <vt:lpstr>Works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Alexa Skill</dc:title>
  <dc:creator>Tyler Moon</dc:creator>
  <cp:lastModifiedBy>Tyler Moon</cp:lastModifiedBy>
  <cp:revision>18</cp:revision>
  <dcterms:created xsi:type="dcterms:W3CDTF">2017-04-17T18:28:24Z</dcterms:created>
  <dcterms:modified xsi:type="dcterms:W3CDTF">2017-04-19T16:31:42Z</dcterms:modified>
</cp:coreProperties>
</file>