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F401D-459C-4B3A-B5C2-2DD3CB5D331F}" v="4023" dt="2019-07-17T04:49:59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 Moorman" userId="6cbccb25-17cd-4c92-b656-d8b27caf9995" providerId="ADAL" clId="{1C2F401D-459C-4B3A-B5C2-2DD3CB5D331F}"/>
    <pc:docChg chg="custSel mod addSld modSld">
      <pc:chgData name="Taylor Moorman" userId="6cbccb25-17cd-4c92-b656-d8b27caf9995" providerId="ADAL" clId="{1C2F401D-459C-4B3A-B5C2-2DD3CB5D331F}" dt="2019-07-17T04:49:59.587" v="4022" actId="26606"/>
      <pc:docMkLst>
        <pc:docMk/>
      </pc:docMkLst>
      <pc:sldChg chg="addSp modSp">
        <pc:chgData name="Taylor Moorman" userId="6cbccb25-17cd-4c92-b656-d8b27caf9995" providerId="ADAL" clId="{1C2F401D-459C-4B3A-B5C2-2DD3CB5D331F}" dt="2019-07-17T04:19:25.007" v="446" actId="20577"/>
        <pc:sldMkLst>
          <pc:docMk/>
          <pc:sldMk cId="3788971210" sldId="257"/>
        </pc:sldMkLst>
        <pc:spChg chg="mod">
          <ac:chgData name="Taylor Moorman" userId="6cbccb25-17cd-4c92-b656-d8b27caf9995" providerId="ADAL" clId="{1C2F401D-459C-4B3A-B5C2-2DD3CB5D331F}" dt="2019-07-16T21:56:39.841" v="7" actId="20577"/>
          <ac:spMkLst>
            <pc:docMk/>
            <pc:sldMk cId="3788971210" sldId="257"/>
            <ac:spMk id="2" creationId="{90260FF6-50E1-4EC5-A7D1-896BAB0ECD1E}"/>
          </ac:spMkLst>
        </pc:spChg>
        <pc:spChg chg="mod">
          <ac:chgData name="Taylor Moorman" userId="6cbccb25-17cd-4c92-b656-d8b27caf9995" providerId="ADAL" clId="{1C2F401D-459C-4B3A-B5C2-2DD3CB5D331F}" dt="2019-07-17T04:19:25.007" v="446" actId="20577"/>
          <ac:spMkLst>
            <pc:docMk/>
            <pc:sldMk cId="3788971210" sldId="257"/>
            <ac:spMk id="3" creationId="{06789E4D-D497-431F-A1FD-9450D5DE74B6}"/>
          </ac:spMkLst>
        </pc:spChg>
        <pc:picChg chg="add mod">
          <ac:chgData name="Taylor Moorman" userId="6cbccb25-17cd-4c92-b656-d8b27caf9995" providerId="ADAL" clId="{1C2F401D-459C-4B3A-B5C2-2DD3CB5D331F}" dt="2019-07-17T04:17:56.329" v="221" actId="1076"/>
          <ac:picMkLst>
            <pc:docMk/>
            <pc:sldMk cId="3788971210" sldId="257"/>
            <ac:picMk id="4" creationId="{90BB216C-928F-48B8-90DD-146A3681E57D}"/>
          </ac:picMkLst>
        </pc:picChg>
      </pc:sldChg>
      <pc:sldChg chg="addSp modSp">
        <pc:chgData name="Taylor Moorman" userId="6cbccb25-17cd-4c92-b656-d8b27caf9995" providerId="ADAL" clId="{1C2F401D-459C-4B3A-B5C2-2DD3CB5D331F}" dt="2019-07-17T04:21:58.966" v="808" actId="14100"/>
        <pc:sldMkLst>
          <pc:docMk/>
          <pc:sldMk cId="3795497341" sldId="258"/>
        </pc:sldMkLst>
        <pc:spChg chg="mod">
          <ac:chgData name="Taylor Moorman" userId="6cbccb25-17cd-4c92-b656-d8b27caf9995" providerId="ADAL" clId="{1C2F401D-459C-4B3A-B5C2-2DD3CB5D331F}" dt="2019-07-16T21:57:02.673" v="30" actId="20577"/>
          <ac:spMkLst>
            <pc:docMk/>
            <pc:sldMk cId="3795497341" sldId="258"/>
            <ac:spMk id="2" creationId="{E78F4DFC-CC25-4A03-90FF-50CE9B2C22E8}"/>
          </ac:spMkLst>
        </pc:spChg>
        <pc:spChg chg="mod">
          <ac:chgData name="Taylor Moorman" userId="6cbccb25-17cd-4c92-b656-d8b27caf9995" providerId="ADAL" clId="{1C2F401D-459C-4B3A-B5C2-2DD3CB5D331F}" dt="2019-07-17T04:21:15.158" v="801" actId="20577"/>
          <ac:spMkLst>
            <pc:docMk/>
            <pc:sldMk cId="3795497341" sldId="258"/>
            <ac:spMk id="3" creationId="{470808C0-B7F1-4D71-A081-0409DF20C130}"/>
          </ac:spMkLst>
        </pc:spChg>
        <pc:picChg chg="add mod">
          <ac:chgData name="Taylor Moorman" userId="6cbccb25-17cd-4c92-b656-d8b27caf9995" providerId="ADAL" clId="{1C2F401D-459C-4B3A-B5C2-2DD3CB5D331F}" dt="2019-07-17T04:21:39.455" v="805" actId="14100"/>
          <ac:picMkLst>
            <pc:docMk/>
            <pc:sldMk cId="3795497341" sldId="258"/>
            <ac:picMk id="4" creationId="{9B153F57-4E96-4682-AA34-509D3980F39E}"/>
          </ac:picMkLst>
        </pc:picChg>
        <pc:picChg chg="add mod">
          <ac:chgData name="Taylor Moorman" userId="6cbccb25-17cd-4c92-b656-d8b27caf9995" providerId="ADAL" clId="{1C2F401D-459C-4B3A-B5C2-2DD3CB5D331F}" dt="2019-07-17T04:21:58.966" v="808" actId="14100"/>
          <ac:picMkLst>
            <pc:docMk/>
            <pc:sldMk cId="3795497341" sldId="258"/>
            <ac:picMk id="5" creationId="{E4436500-1BA1-454C-AB09-AD9A071BDF3D}"/>
          </ac:picMkLst>
        </pc:picChg>
      </pc:sldChg>
      <pc:sldChg chg="addSp modSp">
        <pc:chgData name="Taylor Moorman" userId="6cbccb25-17cd-4c92-b656-d8b27caf9995" providerId="ADAL" clId="{1C2F401D-459C-4B3A-B5C2-2DD3CB5D331F}" dt="2019-07-17T04:28:53.788" v="1463" actId="14100"/>
        <pc:sldMkLst>
          <pc:docMk/>
          <pc:sldMk cId="1441713564" sldId="259"/>
        </pc:sldMkLst>
        <pc:spChg chg="mod">
          <ac:chgData name="Taylor Moorman" userId="6cbccb25-17cd-4c92-b656-d8b27caf9995" providerId="ADAL" clId="{1C2F401D-459C-4B3A-B5C2-2DD3CB5D331F}" dt="2019-07-16T21:57:35.782" v="54" actId="20577"/>
          <ac:spMkLst>
            <pc:docMk/>
            <pc:sldMk cId="1441713564" sldId="259"/>
            <ac:spMk id="2" creationId="{7DE8CBF9-DA55-43DC-AE4B-7318C1D5FE4E}"/>
          </ac:spMkLst>
        </pc:spChg>
        <pc:spChg chg="mod">
          <ac:chgData name="Taylor Moorman" userId="6cbccb25-17cd-4c92-b656-d8b27caf9995" providerId="ADAL" clId="{1C2F401D-459C-4B3A-B5C2-2DD3CB5D331F}" dt="2019-07-17T04:27:13.359" v="1455" actId="20577"/>
          <ac:spMkLst>
            <pc:docMk/>
            <pc:sldMk cId="1441713564" sldId="259"/>
            <ac:spMk id="3" creationId="{0D1386E1-E1B0-4D30-8365-9015F20E381B}"/>
          </ac:spMkLst>
        </pc:spChg>
        <pc:picChg chg="add mod">
          <ac:chgData name="Taylor Moorman" userId="6cbccb25-17cd-4c92-b656-d8b27caf9995" providerId="ADAL" clId="{1C2F401D-459C-4B3A-B5C2-2DD3CB5D331F}" dt="2019-07-17T04:28:11.823" v="1458" actId="1076"/>
          <ac:picMkLst>
            <pc:docMk/>
            <pc:sldMk cId="1441713564" sldId="259"/>
            <ac:picMk id="4" creationId="{A9828BA3-97B9-43CE-A261-C8000A9554BC}"/>
          </ac:picMkLst>
        </pc:picChg>
        <pc:picChg chg="add mod">
          <ac:chgData name="Taylor Moorman" userId="6cbccb25-17cd-4c92-b656-d8b27caf9995" providerId="ADAL" clId="{1C2F401D-459C-4B3A-B5C2-2DD3CB5D331F}" dt="2019-07-17T04:28:53.788" v="1463" actId="14100"/>
          <ac:picMkLst>
            <pc:docMk/>
            <pc:sldMk cId="1441713564" sldId="259"/>
            <ac:picMk id="5" creationId="{4C34B8B6-A867-4A32-BFB5-0C190E7B1BEA}"/>
          </ac:picMkLst>
        </pc:picChg>
      </pc:sldChg>
      <pc:sldChg chg="addSp modSp mod setBg">
        <pc:chgData name="Taylor Moorman" userId="6cbccb25-17cd-4c92-b656-d8b27caf9995" providerId="ADAL" clId="{1C2F401D-459C-4B3A-B5C2-2DD3CB5D331F}" dt="2019-07-17T04:40:51.148" v="2881" actId="14100"/>
        <pc:sldMkLst>
          <pc:docMk/>
          <pc:sldMk cId="1891739502" sldId="260"/>
        </pc:sldMkLst>
        <pc:spChg chg="mod">
          <ac:chgData name="Taylor Moorman" userId="6cbccb25-17cd-4c92-b656-d8b27caf9995" providerId="ADAL" clId="{1C2F401D-459C-4B3A-B5C2-2DD3CB5D331F}" dt="2019-07-17T04:40:44.596" v="2879" actId="26606"/>
          <ac:spMkLst>
            <pc:docMk/>
            <pc:sldMk cId="1891739502" sldId="260"/>
            <ac:spMk id="2" creationId="{0413DC4F-5763-4611-A823-0D8635079A13}"/>
          </ac:spMkLst>
        </pc:spChg>
        <pc:spChg chg="mod">
          <ac:chgData name="Taylor Moorman" userId="6cbccb25-17cd-4c92-b656-d8b27caf9995" providerId="ADAL" clId="{1C2F401D-459C-4B3A-B5C2-2DD3CB5D331F}" dt="2019-07-17T04:40:44.596" v="2879" actId="26606"/>
          <ac:spMkLst>
            <pc:docMk/>
            <pc:sldMk cId="1891739502" sldId="260"/>
            <ac:spMk id="3" creationId="{7F27FF30-403B-4C7A-A0D1-DF8E7C7F4CFE}"/>
          </ac:spMkLst>
        </pc:spChg>
        <pc:spChg chg="add">
          <ac:chgData name="Taylor Moorman" userId="6cbccb25-17cd-4c92-b656-d8b27caf9995" providerId="ADAL" clId="{1C2F401D-459C-4B3A-B5C2-2DD3CB5D331F}" dt="2019-07-17T04:40:44.596" v="2879" actId="26606"/>
          <ac:spMkLst>
            <pc:docMk/>
            <pc:sldMk cId="1891739502" sldId="260"/>
            <ac:spMk id="10" creationId="{D201B58D-2588-49F3-8D14-977F8751B491}"/>
          </ac:spMkLst>
        </pc:spChg>
        <pc:spChg chg="add">
          <ac:chgData name="Taylor Moorman" userId="6cbccb25-17cd-4c92-b656-d8b27caf9995" providerId="ADAL" clId="{1C2F401D-459C-4B3A-B5C2-2DD3CB5D331F}" dt="2019-07-17T04:40:44.596" v="2879" actId="26606"/>
          <ac:spMkLst>
            <pc:docMk/>
            <pc:sldMk cId="1891739502" sldId="260"/>
            <ac:spMk id="12" creationId="{244232A0-47B2-482E-96A4-B330D32531EB}"/>
          </ac:spMkLst>
        </pc:spChg>
        <pc:picChg chg="add mod ord">
          <ac:chgData name="Taylor Moorman" userId="6cbccb25-17cd-4c92-b656-d8b27caf9995" providerId="ADAL" clId="{1C2F401D-459C-4B3A-B5C2-2DD3CB5D331F}" dt="2019-07-17T04:40:44.596" v="2879" actId="26606"/>
          <ac:picMkLst>
            <pc:docMk/>
            <pc:sldMk cId="1891739502" sldId="260"/>
            <ac:picMk id="4" creationId="{500300EE-7E68-4945-8369-AA89A953151E}"/>
          </ac:picMkLst>
        </pc:picChg>
        <pc:picChg chg="add mod">
          <ac:chgData name="Taylor Moorman" userId="6cbccb25-17cd-4c92-b656-d8b27caf9995" providerId="ADAL" clId="{1C2F401D-459C-4B3A-B5C2-2DD3CB5D331F}" dt="2019-07-17T04:40:51.148" v="2881" actId="14100"/>
          <ac:picMkLst>
            <pc:docMk/>
            <pc:sldMk cId="1891739502" sldId="260"/>
            <ac:picMk id="5" creationId="{88E29F5F-1847-490B-BAA6-049AFA2EBE0F}"/>
          </ac:picMkLst>
        </pc:picChg>
        <pc:picChg chg="add">
          <ac:chgData name="Taylor Moorman" userId="6cbccb25-17cd-4c92-b656-d8b27caf9995" providerId="ADAL" clId="{1C2F401D-459C-4B3A-B5C2-2DD3CB5D331F}" dt="2019-07-17T04:40:44.596" v="2879" actId="26606"/>
          <ac:picMkLst>
            <pc:docMk/>
            <pc:sldMk cId="1891739502" sldId="260"/>
            <ac:picMk id="14" creationId="{F75FFF58-B9EC-4A30-8F41-BF96085CFC2E}"/>
          </ac:picMkLst>
        </pc:picChg>
        <pc:picChg chg="add">
          <ac:chgData name="Taylor Moorman" userId="6cbccb25-17cd-4c92-b656-d8b27caf9995" providerId="ADAL" clId="{1C2F401D-459C-4B3A-B5C2-2DD3CB5D331F}" dt="2019-07-17T04:40:44.596" v="2879" actId="26606"/>
          <ac:picMkLst>
            <pc:docMk/>
            <pc:sldMk cId="1891739502" sldId="260"/>
            <ac:picMk id="16" creationId="{469DF0F2-2E13-4EBD-B1E6-F286C4C4B89E}"/>
          </ac:picMkLst>
        </pc:picChg>
        <pc:cxnChg chg="add">
          <ac:chgData name="Taylor Moorman" userId="6cbccb25-17cd-4c92-b656-d8b27caf9995" providerId="ADAL" clId="{1C2F401D-459C-4B3A-B5C2-2DD3CB5D331F}" dt="2019-07-17T04:40:44.596" v="2879" actId="26606"/>
          <ac:cxnSpMkLst>
            <pc:docMk/>
            <pc:sldMk cId="1891739502" sldId="260"/>
            <ac:cxnSpMk id="18" creationId="{DD6B09B1-F6CD-4C72-B3E4-F31BB3E804A0}"/>
          </ac:cxnSpMkLst>
        </pc:cxnChg>
      </pc:sldChg>
      <pc:sldChg chg="addSp modSp mod setBg">
        <pc:chgData name="Taylor Moorman" userId="6cbccb25-17cd-4c92-b656-d8b27caf9995" providerId="ADAL" clId="{1C2F401D-459C-4B3A-B5C2-2DD3CB5D331F}" dt="2019-07-17T04:42:23.328" v="2886" actId="1076"/>
        <pc:sldMkLst>
          <pc:docMk/>
          <pc:sldMk cId="945430739" sldId="261"/>
        </pc:sldMkLst>
        <pc:spChg chg="mod">
          <ac:chgData name="Taylor Moorman" userId="6cbccb25-17cd-4c92-b656-d8b27caf9995" providerId="ADAL" clId="{1C2F401D-459C-4B3A-B5C2-2DD3CB5D331F}" dt="2019-07-17T04:42:10.555" v="2883" actId="26606"/>
          <ac:spMkLst>
            <pc:docMk/>
            <pc:sldMk cId="945430739" sldId="261"/>
            <ac:spMk id="2" creationId="{983B4E80-8228-46E9-9598-51982803DB70}"/>
          </ac:spMkLst>
        </pc:spChg>
        <pc:spChg chg="mod">
          <ac:chgData name="Taylor Moorman" userId="6cbccb25-17cd-4c92-b656-d8b27caf9995" providerId="ADAL" clId="{1C2F401D-459C-4B3A-B5C2-2DD3CB5D331F}" dt="2019-07-17T04:42:10.555" v="2883" actId="26606"/>
          <ac:spMkLst>
            <pc:docMk/>
            <pc:sldMk cId="945430739" sldId="261"/>
            <ac:spMk id="3" creationId="{AF1492CD-8F94-4CD7-92A8-80CC76FC67F6}"/>
          </ac:spMkLst>
        </pc:spChg>
        <pc:spChg chg="add">
          <ac:chgData name="Taylor Moorman" userId="6cbccb25-17cd-4c92-b656-d8b27caf9995" providerId="ADAL" clId="{1C2F401D-459C-4B3A-B5C2-2DD3CB5D331F}" dt="2019-07-17T04:42:10.555" v="2883" actId="26606"/>
          <ac:spMkLst>
            <pc:docMk/>
            <pc:sldMk cId="945430739" sldId="261"/>
            <ac:spMk id="10" creationId="{D201B58D-2588-49F3-8D14-977F8751B491}"/>
          </ac:spMkLst>
        </pc:spChg>
        <pc:spChg chg="add">
          <ac:chgData name="Taylor Moorman" userId="6cbccb25-17cd-4c92-b656-d8b27caf9995" providerId="ADAL" clId="{1C2F401D-459C-4B3A-B5C2-2DD3CB5D331F}" dt="2019-07-17T04:42:10.555" v="2883" actId="26606"/>
          <ac:spMkLst>
            <pc:docMk/>
            <pc:sldMk cId="945430739" sldId="261"/>
            <ac:spMk id="12" creationId="{244232A0-47B2-482E-96A4-B330D32531EB}"/>
          </ac:spMkLst>
        </pc:spChg>
        <pc:picChg chg="add mod">
          <ac:chgData name="Taylor Moorman" userId="6cbccb25-17cd-4c92-b656-d8b27caf9995" providerId="ADAL" clId="{1C2F401D-459C-4B3A-B5C2-2DD3CB5D331F}" dt="2019-07-17T04:42:23.328" v="2886" actId="1076"/>
          <ac:picMkLst>
            <pc:docMk/>
            <pc:sldMk cId="945430739" sldId="261"/>
            <ac:picMk id="4" creationId="{794331B3-45A5-48C9-8460-D308D98F3599}"/>
          </ac:picMkLst>
        </pc:picChg>
        <pc:picChg chg="add mod">
          <ac:chgData name="Taylor Moorman" userId="6cbccb25-17cd-4c92-b656-d8b27caf9995" providerId="ADAL" clId="{1C2F401D-459C-4B3A-B5C2-2DD3CB5D331F}" dt="2019-07-17T04:42:21.752" v="2885" actId="14100"/>
          <ac:picMkLst>
            <pc:docMk/>
            <pc:sldMk cId="945430739" sldId="261"/>
            <ac:picMk id="5" creationId="{B1703CD5-ACD8-46B3-8BED-B6C6B6DD6CE2}"/>
          </ac:picMkLst>
        </pc:picChg>
        <pc:picChg chg="add">
          <ac:chgData name="Taylor Moorman" userId="6cbccb25-17cd-4c92-b656-d8b27caf9995" providerId="ADAL" clId="{1C2F401D-459C-4B3A-B5C2-2DD3CB5D331F}" dt="2019-07-17T04:42:10.555" v="2883" actId="26606"/>
          <ac:picMkLst>
            <pc:docMk/>
            <pc:sldMk cId="945430739" sldId="261"/>
            <ac:picMk id="14" creationId="{F75FFF58-B9EC-4A30-8F41-BF96085CFC2E}"/>
          </ac:picMkLst>
        </pc:picChg>
        <pc:picChg chg="add">
          <ac:chgData name="Taylor Moorman" userId="6cbccb25-17cd-4c92-b656-d8b27caf9995" providerId="ADAL" clId="{1C2F401D-459C-4B3A-B5C2-2DD3CB5D331F}" dt="2019-07-17T04:42:10.555" v="2883" actId="26606"/>
          <ac:picMkLst>
            <pc:docMk/>
            <pc:sldMk cId="945430739" sldId="261"/>
            <ac:picMk id="16" creationId="{469DF0F2-2E13-4EBD-B1E6-F286C4C4B89E}"/>
          </ac:picMkLst>
        </pc:picChg>
        <pc:cxnChg chg="add">
          <ac:chgData name="Taylor Moorman" userId="6cbccb25-17cd-4c92-b656-d8b27caf9995" providerId="ADAL" clId="{1C2F401D-459C-4B3A-B5C2-2DD3CB5D331F}" dt="2019-07-17T04:42:10.555" v="2883" actId="26606"/>
          <ac:cxnSpMkLst>
            <pc:docMk/>
            <pc:sldMk cId="945430739" sldId="261"/>
            <ac:cxnSpMk id="18" creationId="{DD6B09B1-F6CD-4C72-B3E4-F31BB3E804A0}"/>
          </ac:cxnSpMkLst>
        </pc:cxnChg>
      </pc:sldChg>
      <pc:sldChg chg="addSp modSp">
        <pc:chgData name="Taylor Moorman" userId="6cbccb25-17cd-4c92-b656-d8b27caf9995" providerId="ADAL" clId="{1C2F401D-459C-4B3A-B5C2-2DD3CB5D331F}" dt="2019-07-17T04:35:11.206" v="2342" actId="1076"/>
        <pc:sldMkLst>
          <pc:docMk/>
          <pc:sldMk cId="804388296" sldId="262"/>
        </pc:sldMkLst>
        <pc:spChg chg="mod">
          <ac:chgData name="Taylor Moorman" userId="6cbccb25-17cd-4c92-b656-d8b27caf9995" providerId="ADAL" clId="{1C2F401D-459C-4B3A-B5C2-2DD3CB5D331F}" dt="2019-07-16T21:57:59.178" v="63" actId="20577"/>
          <ac:spMkLst>
            <pc:docMk/>
            <pc:sldMk cId="804388296" sldId="262"/>
            <ac:spMk id="2" creationId="{7B0BE167-30A2-47EA-AAAE-5301237C2045}"/>
          </ac:spMkLst>
        </pc:spChg>
        <pc:spChg chg="mod">
          <ac:chgData name="Taylor Moorman" userId="6cbccb25-17cd-4c92-b656-d8b27caf9995" providerId="ADAL" clId="{1C2F401D-459C-4B3A-B5C2-2DD3CB5D331F}" dt="2019-07-17T04:34:42.806" v="2340" actId="20577"/>
          <ac:spMkLst>
            <pc:docMk/>
            <pc:sldMk cId="804388296" sldId="262"/>
            <ac:spMk id="3" creationId="{31F4C4AB-1880-4BCF-AAF1-73234A0892C3}"/>
          </ac:spMkLst>
        </pc:spChg>
        <pc:picChg chg="add mod">
          <ac:chgData name="Taylor Moorman" userId="6cbccb25-17cd-4c92-b656-d8b27caf9995" providerId="ADAL" clId="{1C2F401D-459C-4B3A-B5C2-2DD3CB5D331F}" dt="2019-07-17T04:35:11.206" v="2342" actId="1076"/>
          <ac:picMkLst>
            <pc:docMk/>
            <pc:sldMk cId="804388296" sldId="262"/>
            <ac:picMk id="4" creationId="{E7B334C7-7DF9-4B6A-A4CA-25E13E343487}"/>
          </ac:picMkLst>
        </pc:picChg>
      </pc:sldChg>
      <pc:sldChg chg="addSp modSp mod setBg">
        <pc:chgData name="Taylor Moorman" userId="6cbccb25-17cd-4c92-b656-d8b27caf9995" providerId="ADAL" clId="{1C2F401D-459C-4B3A-B5C2-2DD3CB5D331F}" dt="2019-07-17T04:39:44.979" v="2877" actId="1076"/>
        <pc:sldMkLst>
          <pc:docMk/>
          <pc:sldMk cId="2880742235" sldId="263"/>
        </pc:sldMkLst>
        <pc:spChg chg="mod">
          <ac:chgData name="Taylor Moorman" userId="6cbccb25-17cd-4c92-b656-d8b27caf9995" providerId="ADAL" clId="{1C2F401D-459C-4B3A-B5C2-2DD3CB5D331F}" dt="2019-07-17T04:39:29.047" v="2874" actId="26606"/>
          <ac:spMkLst>
            <pc:docMk/>
            <pc:sldMk cId="2880742235" sldId="263"/>
            <ac:spMk id="2" creationId="{38102CCF-55A3-40E2-80CC-80FB21992BD7}"/>
          </ac:spMkLst>
        </pc:spChg>
        <pc:spChg chg="mod">
          <ac:chgData name="Taylor Moorman" userId="6cbccb25-17cd-4c92-b656-d8b27caf9995" providerId="ADAL" clId="{1C2F401D-459C-4B3A-B5C2-2DD3CB5D331F}" dt="2019-07-17T04:39:29.047" v="2874" actId="26606"/>
          <ac:spMkLst>
            <pc:docMk/>
            <pc:sldMk cId="2880742235" sldId="263"/>
            <ac:spMk id="3" creationId="{87BB67D8-6FB8-4E22-8918-3321C27D2CF3}"/>
          </ac:spMkLst>
        </pc:spChg>
        <pc:spChg chg="add">
          <ac:chgData name="Taylor Moorman" userId="6cbccb25-17cd-4c92-b656-d8b27caf9995" providerId="ADAL" clId="{1C2F401D-459C-4B3A-B5C2-2DD3CB5D331F}" dt="2019-07-17T04:39:29.047" v="2874" actId="26606"/>
          <ac:spMkLst>
            <pc:docMk/>
            <pc:sldMk cId="2880742235" sldId="263"/>
            <ac:spMk id="10" creationId="{D201B58D-2588-49F3-8D14-977F8751B491}"/>
          </ac:spMkLst>
        </pc:spChg>
        <pc:spChg chg="add">
          <ac:chgData name="Taylor Moorman" userId="6cbccb25-17cd-4c92-b656-d8b27caf9995" providerId="ADAL" clId="{1C2F401D-459C-4B3A-B5C2-2DD3CB5D331F}" dt="2019-07-17T04:39:29.047" v="2874" actId="26606"/>
          <ac:spMkLst>
            <pc:docMk/>
            <pc:sldMk cId="2880742235" sldId="263"/>
            <ac:spMk id="12" creationId="{244232A0-47B2-482E-96A4-B330D32531EB}"/>
          </ac:spMkLst>
        </pc:spChg>
        <pc:picChg chg="add mod">
          <ac:chgData name="Taylor Moorman" userId="6cbccb25-17cd-4c92-b656-d8b27caf9995" providerId="ADAL" clId="{1C2F401D-459C-4B3A-B5C2-2DD3CB5D331F}" dt="2019-07-17T04:39:44.979" v="2877" actId="1076"/>
          <ac:picMkLst>
            <pc:docMk/>
            <pc:sldMk cId="2880742235" sldId="263"/>
            <ac:picMk id="4" creationId="{B656C82A-F5C6-4C3D-9B88-25548C556596}"/>
          </ac:picMkLst>
        </pc:picChg>
        <pc:picChg chg="add mod">
          <ac:chgData name="Taylor Moorman" userId="6cbccb25-17cd-4c92-b656-d8b27caf9995" providerId="ADAL" clId="{1C2F401D-459C-4B3A-B5C2-2DD3CB5D331F}" dt="2019-07-17T04:39:41.066" v="2876" actId="14100"/>
          <ac:picMkLst>
            <pc:docMk/>
            <pc:sldMk cId="2880742235" sldId="263"/>
            <ac:picMk id="5" creationId="{E69A814A-0B7E-4A18-BFFA-DAFD38EA67D0}"/>
          </ac:picMkLst>
        </pc:picChg>
        <pc:picChg chg="add">
          <ac:chgData name="Taylor Moorman" userId="6cbccb25-17cd-4c92-b656-d8b27caf9995" providerId="ADAL" clId="{1C2F401D-459C-4B3A-B5C2-2DD3CB5D331F}" dt="2019-07-17T04:39:29.047" v="2874" actId="26606"/>
          <ac:picMkLst>
            <pc:docMk/>
            <pc:sldMk cId="2880742235" sldId="263"/>
            <ac:picMk id="14" creationId="{F75FFF58-B9EC-4A30-8F41-BF96085CFC2E}"/>
          </ac:picMkLst>
        </pc:picChg>
        <pc:picChg chg="add">
          <ac:chgData name="Taylor Moorman" userId="6cbccb25-17cd-4c92-b656-d8b27caf9995" providerId="ADAL" clId="{1C2F401D-459C-4B3A-B5C2-2DD3CB5D331F}" dt="2019-07-17T04:39:29.047" v="2874" actId="26606"/>
          <ac:picMkLst>
            <pc:docMk/>
            <pc:sldMk cId="2880742235" sldId="263"/>
            <ac:picMk id="16" creationId="{469DF0F2-2E13-4EBD-B1E6-F286C4C4B89E}"/>
          </ac:picMkLst>
        </pc:picChg>
        <pc:cxnChg chg="add">
          <ac:chgData name="Taylor Moorman" userId="6cbccb25-17cd-4c92-b656-d8b27caf9995" providerId="ADAL" clId="{1C2F401D-459C-4B3A-B5C2-2DD3CB5D331F}" dt="2019-07-17T04:39:29.047" v="2874" actId="26606"/>
          <ac:cxnSpMkLst>
            <pc:docMk/>
            <pc:sldMk cId="2880742235" sldId="263"/>
            <ac:cxnSpMk id="18" creationId="{DD6B09B1-F6CD-4C72-B3E4-F31BB3E804A0}"/>
          </ac:cxnSpMkLst>
        </pc:cxnChg>
      </pc:sldChg>
      <pc:sldChg chg="modSp add">
        <pc:chgData name="Taylor Moorman" userId="6cbccb25-17cd-4c92-b656-d8b27caf9995" providerId="ADAL" clId="{1C2F401D-459C-4B3A-B5C2-2DD3CB5D331F}" dt="2019-07-17T04:22:26.923" v="868" actId="20577"/>
        <pc:sldMkLst>
          <pc:docMk/>
          <pc:sldMk cId="121309246" sldId="264"/>
        </pc:sldMkLst>
        <pc:spChg chg="mod">
          <ac:chgData name="Taylor Moorman" userId="6cbccb25-17cd-4c92-b656-d8b27caf9995" providerId="ADAL" clId="{1C2F401D-459C-4B3A-B5C2-2DD3CB5D331F}" dt="2019-07-16T21:57:17.141" v="38" actId="20577"/>
          <ac:spMkLst>
            <pc:docMk/>
            <pc:sldMk cId="121309246" sldId="264"/>
            <ac:spMk id="2" creationId="{8E0535CD-234A-4C5A-BF5E-786375E827C3}"/>
          </ac:spMkLst>
        </pc:spChg>
        <pc:spChg chg="mod">
          <ac:chgData name="Taylor Moorman" userId="6cbccb25-17cd-4c92-b656-d8b27caf9995" providerId="ADAL" clId="{1C2F401D-459C-4B3A-B5C2-2DD3CB5D331F}" dt="2019-07-17T04:22:26.923" v="868" actId="20577"/>
          <ac:spMkLst>
            <pc:docMk/>
            <pc:sldMk cId="121309246" sldId="264"/>
            <ac:spMk id="3" creationId="{060967AE-2F2E-4827-8FA0-DC605F24FB63}"/>
          </ac:spMkLst>
        </pc:spChg>
      </pc:sldChg>
      <pc:sldChg chg="modSp add">
        <pc:chgData name="Taylor Moorman" userId="6cbccb25-17cd-4c92-b656-d8b27caf9995" providerId="ADAL" clId="{1C2F401D-459C-4B3A-B5C2-2DD3CB5D331F}" dt="2019-07-17T04:43:59.985" v="3143" actId="5793"/>
        <pc:sldMkLst>
          <pc:docMk/>
          <pc:sldMk cId="2329799646" sldId="265"/>
        </pc:sldMkLst>
        <pc:spChg chg="mod">
          <ac:chgData name="Taylor Moorman" userId="6cbccb25-17cd-4c92-b656-d8b27caf9995" providerId="ADAL" clId="{1C2F401D-459C-4B3A-B5C2-2DD3CB5D331F}" dt="2019-07-16T21:58:11.363" v="71" actId="20577"/>
          <ac:spMkLst>
            <pc:docMk/>
            <pc:sldMk cId="2329799646" sldId="265"/>
            <ac:spMk id="2" creationId="{EC6F054F-1989-484A-B60E-8F81AC8DA1BD}"/>
          </ac:spMkLst>
        </pc:spChg>
        <pc:spChg chg="mod">
          <ac:chgData name="Taylor Moorman" userId="6cbccb25-17cd-4c92-b656-d8b27caf9995" providerId="ADAL" clId="{1C2F401D-459C-4B3A-B5C2-2DD3CB5D331F}" dt="2019-07-17T04:43:59.985" v="3143" actId="5793"/>
          <ac:spMkLst>
            <pc:docMk/>
            <pc:sldMk cId="2329799646" sldId="265"/>
            <ac:spMk id="3" creationId="{F9D7654B-694B-43AA-87E8-DC4013AD19C6}"/>
          </ac:spMkLst>
        </pc:spChg>
      </pc:sldChg>
      <pc:sldChg chg="addSp modSp add">
        <pc:chgData name="Taylor Moorman" userId="6cbccb25-17cd-4c92-b656-d8b27caf9995" providerId="ADAL" clId="{1C2F401D-459C-4B3A-B5C2-2DD3CB5D331F}" dt="2019-07-17T04:46:42.919" v="3467" actId="1076"/>
        <pc:sldMkLst>
          <pc:docMk/>
          <pc:sldMk cId="1053202554" sldId="266"/>
        </pc:sldMkLst>
        <pc:spChg chg="mod">
          <ac:chgData name="Taylor Moorman" userId="6cbccb25-17cd-4c92-b656-d8b27caf9995" providerId="ADAL" clId="{1C2F401D-459C-4B3A-B5C2-2DD3CB5D331F}" dt="2019-07-16T21:58:15.448" v="74" actId="20577"/>
          <ac:spMkLst>
            <pc:docMk/>
            <pc:sldMk cId="1053202554" sldId="266"/>
            <ac:spMk id="2" creationId="{65252059-1A82-45A5-BC3B-9ECDD34C5551}"/>
          </ac:spMkLst>
        </pc:spChg>
        <pc:spChg chg="mod">
          <ac:chgData name="Taylor Moorman" userId="6cbccb25-17cd-4c92-b656-d8b27caf9995" providerId="ADAL" clId="{1C2F401D-459C-4B3A-B5C2-2DD3CB5D331F}" dt="2019-07-17T04:46:38.118" v="3466" actId="5793"/>
          <ac:spMkLst>
            <pc:docMk/>
            <pc:sldMk cId="1053202554" sldId="266"/>
            <ac:spMk id="3" creationId="{7CA9F43A-697F-4809-BC2A-79A86AE0F204}"/>
          </ac:spMkLst>
        </pc:spChg>
        <pc:picChg chg="add mod">
          <ac:chgData name="Taylor Moorman" userId="6cbccb25-17cd-4c92-b656-d8b27caf9995" providerId="ADAL" clId="{1C2F401D-459C-4B3A-B5C2-2DD3CB5D331F}" dt="2019-07-17T04:46:42.919" v="3467" actId="1076"/>
          <ac:picMkLst>
            <pc:docMk/>
            <pc:sldMk cId="1053202554" sldId="266"/>
            <ac:picMk id="4" creationId="{F26EE434-6AF7-4E54-BF17-2BCEB906B738}"/>
          </ac:picMkLst>
        </pc:picChg>
      </pc:sldChg>
      <pc:sldChg chg="addSp modSp add">
        <pc:chgData name="Taylor Moorman" userId="6cbccb25-17cd-4c92-b656-d8b27caf9995" providerId="ADAL" clId="{1C2F401D-459C-4B3A-B5C2-2DD3CB5D331F}" dt="2019-07-17T04:48:16.960" v="3703" actId="14100"/>
        <pc:sldMkLst>
          <pc:docMk/>
          <pc:sldMk cId="462512064" sldId="267"/>
        </pc:sldMkLst>
        <pc:spChg chg="mod">
          <ac:chgData name="Taylor Moorman" userId="6cbccb25-17cd-4c92-b656-d8b27caf9995" providerId="ADAL" clId="{1C2F401D-459C-4B3A-B5C2-2DD3CB5D331F}" dt="2019-07-16T21:58:29.905" v="87" actId="20577"/>
          <ac:spMkLst>
            <pc:docMk/>
            <pc:sldMk cId="462512064" sldId="267"/>
            <ac:spMk id="2" creationId="{1C0BB23B-870C-435C-BEE3-35EDD73BF8C3}"/>
          </ac:spMkLst>
        </pc:spChg>
        <pc:spChg chg="mod">
          <ac:chgData name="Taylor Moorman" userId="6cbccb25-17cd-4c92-b656-d8b27caf9995" providerId="ADAL" clId="{1C2F401D-459C-4B3A-B5C2-2DD3CB5D331F}" dt="2019-07-17T04:47:35.745" v="3698" actId="20577"/>
          <ac:spMkLst>
            <pc:docMk/>
            <pc:sldMk cId="462512064" sldId="267"/>
            <ac:spMk id="3" creationId="{ECB199A4-2A2A-4EBE-82D7-1010DA3A2B5D}"/>
          </ac:spMkLst>
        </pc:spChg>
        <pc:picChg chg="add mod">
          <ac:chgData name="Taylor Moorman" userId="6cbccb25-17cd-4c92-b656-d8b27caf9995" providerId="ADAL" clId="{1C2F401D-459C-4B3A-B5C2-2DD3CB5D331F}" dt="2019-07-17T04:47:57.171" v="3700" actId="1076"/>
          <ac:picMkLst>
            <pc:docMk/>
            <pc:sldMk cId="462512064" sldId="267"/>
            <ac:picMk id="4" creationId="{87367A86-BFDF-4F07-A602-8D0B3CF2A7F3}"/>
          </ac:picMkLst>
        </pc:picChg>
        <pc:picChg chg="add mod">
          <ac:chgData name="Taylor Moorman" userId="6cbccb25-17cd-4c92-b656-d8b27caf9995" providerId="ADAL" clId="{1C2F401D-459C-4B3A-B5C2-2DD3CB5D331F}" dt="2019-07-17T04:48:16.960" v="3703" actId="14100"/>
          <ac:picMkLst>
            <pc:docMk/>
            <pc:sldMk cId="462512064" sldId="267"/>
            <ac:picMk id="5" creationId="{F1548196-B2D2-41AF-9243-6EDD5E002241}"/>
          </ac:picMkLst>
        </pc:picChg>
      </pc:sldChg>
      <pc:sldChg chg="addSp modSp add mod setBg">
        <pc:chgData name="Taylor Moorman" userId="6cbccb25-17cd-4c92-b656-d8b27caf9995" providerId="ADAL" clId="{1C2F401D-459C-4B3A-B5C2-2DD3CB5D331F}" dt="2019-07-17T04:49:59.587" v="4022" actId="26606"/>
        <pc:sldMkLst>
          <pc:docMk/>
          <pc:sldMk cId="3037878926" sldId="268"/>
        </pc:sldMkLst>
        <pc:spChg chg="mod">
          <ac:chgData name="Taylor Moorman" userId="6cbccb25-17cd-4c92-b656-d8b27caf9995" providerId="ADAL" clId="{1C2F401D-459C-4B3A-B5C2-2DD3CB5D331F}" dt="2019-07-17T04:49:59.587" v="4022" actId="26606"/>
          <ac:spMkLst>
            <pc:docMk/>
            <pc:sldMk cId="3037878926" sldId="268"/>
            <ac:spMk id="2" creationId="{048A0573-5B5D-4564-9F16-9D8459B4E4D8}"/>
          </ac:spMkLst>
        </pc:spChg>
        <pc:spChg chg="mod">
          <ac:chgData name="Taylor Moorman" userId="6cbccb25-17cd-4c92-b656-d8b27caf9995" providerId="ADAL" clId="{1C2F401D-459C-4B3A-B5C2-2DD3CB5D331F}" dt="2019-07-17T04:49:59.587" v="4022" actId="26606"/>
          <ac:spMkLst>
            <pc:docMk/>
            <pc:sldMk cId="3037878926" sldId="268"/>
            <ac:spMk id="3" creationId="{21FD7C4E-43E3-4260-BC5A-5C1F1B2DB017}"/>
          </ac:spMkLst>
        </pc:spChg>
        <pc:picChg chg="add mod">
          <ac:chgData name="Taylor Moorman" userId="6cbccb25-17cd-4c92-b656-d8b27caf9995" providerId="ADAL" clId="{1C2F401D-459C-4B3A-B5C2-2DD3CB5D331F}" dt="2019-07-17T04:49:59.587" v="4022" actId="26606"/>
          <ac:picMkLst>
            <pc:docMk/>
            <pc:sldMk cId="3037878926" sldId="268"/>
            <ac:picMk id="4" creationId="{226DCAF6-5794-48A3-9863-2B1B52679BE6}"/>
          </ac:picMkLst>
        </pc:picChg>
      </pc:sldChg>
      <pc:sldChg chg="delSp modSp add">
        <pc:chgData name="Taylor Moorman" userId="6cbccb25-17cd-4c92-b656-d8b27caf9995" providerId="ADAL" clId="{1C2F401D-459C-4B3A-B5C2-2DD3CB5D331F}" dt="2019-07-16T22:00:40.291" v="132" actId="403"/>
        <pc:sldMkLst>
          <pc:docMk/>
          <pc:sldMk cId="2741692312" sldId="269"/>
        </pc:sldMkLst>
        <pc:spChg chg="del">
          <ac:chgData name="Taylor Moorman" userId="6cbccb25-17cd-4c92-b656-d8b27caf9995" providerId="ADAL" clId="{1C2F401D-459C-4B3A-B5C2-2DD3CB5D331F}" dt="2019-07-16T22:00:25.329" v="105" actId="478"/>
          <ac:spMkLst>
            <pc:docMk/>
            <pc:sldMk cId="2741692312" sldId="269"/>
            <ac:spMk id="2" creationId="{4C6F6639-A7EB-4C7D-A626-96F80CB731D1}"/>
          </ac:spMkLst>
        </pc:spChg>
        <pc:spChg chg="mod">
          <ac:chgData name="Taylor Moorman" userId="6cbccb25-17cd-4c92-b656-d8b27caf9995" providerId="ADAL" clId="{1C2F401D-459C-4B3A-B5C2-2DD3CB5D331F}" dt="2019-07-16T22:00:40.291" v="132" actId="403"/>
          <ac:spMkLst>
            <pc:docMk/>
            <pc:sldMk cId="2741692312" sldId="269"/>
            <ac:spMk id="3" creationId="{20155902-7E3E-420C-9DE4-B816828907C9}"/>
          </ac:spMkLst>
        </pc:spChg>
      </pc:sldChg>
      <pc:sldChg chg="addSp delSp modSp add">
        <pc:chgData name="Taylor Moorman" userId="6cbccb25-17cd-4c92-b656-d8b27caf9995" providerId="ADAL" clId="{1C2F401D-459C-4B3A-B5C2-2DD3CB5D331F}" dt="2019-07-17T04:25:24.063" v="1161" actId="14100"/>
        <pc:sldMkLst>
          <pc:docMk/>
          <pc:sldMk cId="3041772862" sldId="270"/>
        </pc:sldMkLst>
        <pc:spChg chg="mod">
          <ac:chgData name="Taylor Moorman" userId="6cbccb25-17cd-4c92-b656-d8b27caf9995" providerId="ADAL" clId="{1C2F401D-459C-4B3A-B5C2-2DD3CB5D331F}" dt="2019-07-17T04:22:32.213" v="884" actId="20577"/>
          <ac:spMkLst>
            <pc:docMk/>
            <pc:sldMk cId="3041772862" sldId="270"/>
            <ac:spMk id="2" creationId="{93B1B310-B1A7-4EEC-815B-24CA889EF697}"/>
          </ac:spMkLst>
        </pc:spChg>
        <pc:spChg chg="mod">
          <ac:chgData name="Taylor Moorman" userId="6cbccb25-17cd-4c92-b656-d8b27caf9995" providerId="ADAL" clId="{1C2F401D-459C-4B3A-B5C2-2DD3CB5D331F}" dt="2019-07-17T04:24:58.874" v="1157" actId="14100"/>
          <ac:spMkLst>
            <pc:docMk/>
            <pc:sldMk cId="3041772862" sldId="270"/>
            <ac:spMk id="3" creationId="{8CD02527-C4D1-4415-AEBB-CF69225D6690}"/>
          </ac:spMkLst>
        </pc:spChg>
        <pc:spChg chg="add del">
          <ac:chgData name="Taylor Moorman" userId="6cbccb25-17cd-4c92-b656-d8b27caf9995" providerId="ADAL" clId="{1C2F401D-459C-4B3A-B5C2-2DD3CB5D331F}" dt="2019-07-17T04:23:57.201" v="1152"/>
          <ac:spMkLst>
            <pc:docMk/>
            <pc:sldMk cId="3041772862" sldId="270"/>
            <ac:spMk id="4" creationId="{E2422959-2997-4DB6-8209-8CF53C93CEDE}"/>
          </ac:spMkLst>
        </pc:spChg>
        <pc:picChg chg="add mod">
          <ac:chgData name="Taylor Moorman" userId="6cbccb25-17cd-4c92-b656-d8b27caf9995" providerId="ADAL" clId="{1C2F401D-459C-4B3A-B5C2-2DD3CB5D331F}" dt="2019-07-17T04:25:02.647" v="1158" actId="1076"/>
          <ac:picMkLst>
            <pc:docMk/>
            <pc:sldMk cId="3041772862" sldId="270"/>
            <ac:picMk id="5" creationId="{AAB717E9-87A4-462E-8358-63FDCC036A3A}"/>
          </ac:picMkLst>
        </pc:picChg>
        <pc:picChg chg="add mod">
          <ac:chgData name="Taylor Moorman" userId="6cbccb25-17cd-4c92-b656-d8b27caf9995" providerId="ADAL" clId="{1C2F401D-459C-4B3A-B5C2-2DD3CB5D331F}" dt="2019-07-17T04:25:24.063" v="1161" actId="14100"/>
          <ac:picMkLst>
            <pc:docMk/>
            <pc:sldMk cId="3041772862" sldId="270"/>
            <ac:picMk id="6" creationId="{8F0B3687-4284-4352-BDFE-817886DC33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867F-7C02-4BDA-9324-9D40813A6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Applied Data Science Portfolio Milestone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1542-B02A-474A-A02A-E4370949F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Taylor Moorman</a:t>
            </a:r>
          </a:p>
        </p:txBody>
      </p:sp>
    </p:spTree>
    <p:extLst>
      <p:ext uri="{BB962C8B-B14F-4D97-AF65-F5344CB8AC3E}">
        <p14:creationId xmlns:p14="http://schemas.microsoft.com/office/powerpoint/2010/main" val="2922945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01B58D-2588-49F3-8D14-977F8751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32A0-47B2-482E-96A4-B330D325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02CCF-55A3-40E2-80CC-80FB2199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57221"/>
            <a:ext cx="5864018" cy="1049235"/>
          </a:xfrm>
        </p:spPr>
        <p:txBody>
          <a:bodyPr>
            <a:normAutofit/>
          </a:bodyPr>
          <a:lstStyle/>
          <a:p>
            <a:r>
              <a:rPr lang="en-US" dirty="0"/>
              <a:t>Learning Goal #5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5FFF58-B9EC-4A30-8F41-BF96085C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67D8-6FB8-4E22-8918-3321C27D2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29" y="2167151"/>
            <a:ext cx="5864018" cy="32991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MAR 653 Marketing Analytics Final Project</a:t>
            </a:r>
          </a:p>
          <a:p>
            <a:pPr>
              <a:lnSpc>
                <a:spcPct val="110000"/>
              </a:lnSpc>
            </a:pPr>
            <a:r>
              <a:rPr lang="en-US" sz="1400"/>
              <a:t>Predicting whether customers would invest in a bank given a variety of factors</a:t>
            </a:r>
          </a:p>
          <a:p>
            <a:pPr>
              <a:lnSpc>
                <a:spcPct val="110000"/>
              </a:lnSpc>
            </a:pPr>
            <a:r>
              <a:rPr lang="en-US" sz="1400"/>
              <a:t>Done in conjunction of R and Excel</a:t>
            </a:r>
          </a:p>
          <a:p>
            <a:pPr>
              <a:lnSpc>
                <a:spcPct val="110000"/>
              </a:lnSpc>
            </a:pPr>
            <a:r>
              <a:rPr lang="en-US" sz="1400"/>
              <a:t>Found a number of statistically relevant factors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Had to form these findings into business related actions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Had to synthesize these actions and present them to “the business”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Every finding had to make business sense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Developed a plan of action for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56C82A-F5C6-4C3D-9B88-25548C556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247" y="97887"/>
            <a:ext cx="3630680" cy="2491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A814A-0B7E-4A18-BFFA-DAFD38EA6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2687680"/>
            <a:ext cx="5397424" cy="34273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DF0F2-2E13-4EBD-B1E6-F286C4C4B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6B09B1-F6CD-4C72-B3E4-F31BB3E80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4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054F-1989-484A-B60E-8F81AC8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654B-694B-43AA-87E8-DC4013AD1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 707 Data Analytics Final Project</a:t>
            </a:r>
          </a:p>
          <a:p>
            <a:r>
              <a:rPr lang="en-US" dirty="0"/>
              <a:t>Predicting / Analyzing the Economic Impacts of the FIFA World Cup</a:t>
            </a:r>
          </a:p>
          <a:p>
            <a:r>
              <a:rPr lang="en-US" dirty="0"/>
              <a:t>Was required to do a 20 minute presentation of our findings</a:t>
            </a:r>
          </a:p>
          <a:p>
            <a:r>
              <a:rPr lang="en-US" dirty="0"/>
              <a:t>Had to explain analysis and findings in an intuitive fashion</a:t>
            </a:r>
          </a:p>
          <a:p>
            <a:r>
              <a:rPr lang="en-US" dirty="0"/>
              <a:t>Staying on point while covering enough to get point across </a:t>
            </a:r>
          </a:p>
        </p:txBody>
      </p:sp>
    </p:spTree>
    <p:extLst>
      <p:ext uri="{BB962C8B-B14F-4D97-AF65-F5344CB8AC3E}">
        <p14:creationId xmlns:p14="http://schemas.microsoft.com/office/powerpoint/2010/main" val="232979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2059-1A82-45A5-BC3B-9ECDD34C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F43A-697F-4809-BC2A-79A86AE0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6925764" cy="3294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IST 623 Introduction to Data Security Final Project</a:t>
            </a:r>
          </a:p>
          <a:p>
            <a:r>
              <a:rPr lang="en-US" dirty="0"/>
              <a:t>Presentation on the Marriott-Starwood data breach</a:t>
            </a:r>
          </a:p>
          <a:p>
            <a:r>
              <a:rPr lang="en-US" dirty="0"/>
              <a:t>Had to fully research the breach</a:t>
            </a:r>
          </a:p>
          <a:p>
            <a:pPr lvl="1"/>
            <a:r>
              <a:rPr lang="en-US" dirty="0"/>
              <a:t>How it happened</a:t>
            </a:r>
          </a:p>
          <a:p>
            <a:pPr lvl="1"/>
            <a:r>
              <a:rPr lang="en-US" dirty="0"/>
              <a:t>When it happened</a:t>
            </a:r>
          </a:p>
          <a:p>
            <a:pPr lvl="1"/>
            <a:r>
              <a:rPr lang="en-US" dirty="0"/>
              <a:t>Who was affected</a:t>
            </a:r>
          </a:p>
          <a:p>
            <a:pPr lvl="1"/>
            <a:r>
              <a:rPr lang="en-US" dirty="0"/>
              <a:t>How the attackers got in</a:t>
            </a:r>
          </a:p>
          <a:p>
            <a:pPr lvl="1"/>
            <a:r>
              <a:rPr lang="en-US" dirty="0"/>
              <a:t>What could have been </a:t>
            </a:r>
          </a:p>
          <a:p>
            <a:pPr marL="457200" lvl="1" indent="0">
              <a:buNone/>
            </a:pPr>
            <a:r>
              <a:rPr lang="en-US" dirty="0"/>
              <a:t>done to prevent it</a:t>
            </a:r>
          </a:p>
          <a:p>
            <a:pPr lvl="1"/>
            <a:r>
              <a:rPr lang="en-US" dirty="0"/>
              <a:t>What are the fallouts/repercussions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EE434-6AF7-4E54-BF17-2BCEB906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62" y="2900933"/>
            <a:ext cx="6925763" cy="3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0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B23B-870C-435C-BEE3-35EDD73B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99A4-2A2A-4EBE-82D7-1010DA3A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in the program has been challenging</a:t>
            </a:r>
          </a:p>
          <a:p>
            <a:r>
              <a:rPr lang="en-US" dirty="0"/>
              <a:t>Late nights and some mental breakdowns</a:t>
            </a:r>
          </a:p>
          <a:p>
            <a:r>
              <a:rPr lang="en-US" dirty="0"/>
              <a:t>More learning in a year than I ever could’ve imagined</a:t>
            </a:r>
          </a:p>
          <a:p>
            <a:r>
              <a:rPr lang="en-US" dirty="0"/>
              <a:t>Some of the best teachers I have had</a:t>
            </a:r>
          </a:p>
          <a:p>
            <a:r>
              <a:rPr lang="en-US" dirty="0"/>
              <a:t>So much confidence gained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67A86-BFDF-4F07-A602-8D0B3CF2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467225"/>
            <a:ext cx="2933700" cy="156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48196-B2D2-41AF-9243-6EDD5E002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51" y="828675"/>
            <a:ext cx="2533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1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0573-5B5D-4564-9F16-9D8459B4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Into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7C4E-43E3-4260-BC5A-5C1F1B2D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I hope to expand my current position to include more of what I have learned</a:t>
            </a:r>
          </a:p>
          <a:p>
            <a:pPr>
              <a:lnSpc>
                <a:spcPct val="110000"/>
              </a:lnSpc>
            </a:pPr>
            <a:r>
              <a:rPr lang="en-US" sz="1500"/>
              <a:t>Ultimately strive to become a data scientist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Building predictive models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Owning the data for a corporation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Being a subject matter expert</a:t>
            </a:r>
          </a:p>
          <a:p>
            <a:pPr>
              <a:lnSpc>
                <a:spcPct val="110000"/>
              </a:lnSpc>
            </a:pPr>
            <a:r>
              <a:rPr lang="en-US" sz="1500"/>
              <a:t>Diving into sports analytics specifically Hockey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DCAF6-5794-48A3-9863-2B1B5267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47" y="2469813"/>
            <a:ext cx="4773147" cy="26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7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5902-7E3E-420C-9DE4-B8168289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4169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35CD-234A-4C5A-BF5E-786375E8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67AE-2F2E-4827-8FA0-DC605F24F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Professional Experience</a:t>
            </a:r>
          </a:p>
          <a:p>
            <a:r>
              <a:rPr lang="en-US" dirty="0"/>
              <a:t>Road to Syracuse</a:t>
            </a:r>
          </a:p>
          <a:p>
            <a:r>
              <a:rPr lang="en-US" dirty="0"/>
              <a:t>Learning Goals 1-7</a:t>
            </a:r>
          </a:p>
          <a:p>
            <a:r>
              <a:rPr lang="en-US" dirty="0"/>
              <a:t>Looking Back</a:t>
            </a:r>
          </a:p>
          <a:p>
            <a:r>
              <a:rPr lang="en-US" dirty="0"/>
              <a:t>Towards the Future</a:t>
            </a:r>
          </a:p>
        </p:txBody>
      </p:sp>
    </p:spTree>
    <p:extLst>
      <p:ext uri="{BB962C8B-B14F-4D97-AF65-F5344CB8AC3E}">
        <p14:creationId xmlns:p14="http://schemas.microsoft.com/office/powerpoint/2010/main" val="12130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0FF6-50E1-4EC5-A7D1-896BAB0E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9E4D-D497-431F-A1FD-9450D5DE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Born and raised in Phoenix, Arizona</a:t>
            </a:r>
          </a:p>
          <a:p>
            <a:r>
              <a:rPr lang="en-US" dirty="0"/>
              <a:t>Played Ice hockey for 14 years</a:t>
            </a:r>
          </a:p>
          <a:p>
            <a:r>
              <a:rPr lang="en-US" dirty="0"/>
              <a:t>Lifelong athlete</a:t>
            </a:r>
          </a:p>
          <a:p>
            <a:pPr lvl="1"/>
            <a:r>
              <a:rPr lang="en-US" dirty="0"/>
              <a:t>Bodybuilding</a:t>
            </a:r>
          </a:p>
          <a:p>
            <a:pPr lvl="1"/>
            <a:r>
              <a:rPr lang="en-US" dirty="0" err="1"/>
              <a:t>PowerLifting</a:t>
            </a:r>
            <a:endParaRPr lang="en-US" dirty="0"/>
          </a:p>
          <a:p>
            <a:pPr lvl="1"/>
            <a:r>
              <a:rPr lang="en-US" dirty="0"/>
              <a:t>Nutrition and fitness </a:t>
            </a:r>
          </a:p>
          <a:p>
            <a:r>
              <a:rPr lang="en-US" dirty="0"/>
              <a:t>Getting married in November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B216C-928F-48B8-90DD-146A3681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099" y="850106"/>
            <a:ext cx="3438525" cy="51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7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4DFC-CC25-4A03-90FF-50CE9B2C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08C0-B7F1-4D71-A081-0409DF20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Graduated from Arizona State University in May 2018</a:t>
            </a:r>
          </a:p>
          <a:p>
            <a:pPr lvl="1"/>
            <a:r>
              <a:rPr lang="en-US" dirty="0"/>
              <a:t>B.S. Entrepreneurship</a:t>
            </a:r>
          </a:p>
          <a:p>
            <a:pPr lvl="1"/>
            <a:r>
              <a:rPr lang="en-US" dirty="0"/>
              <a:t>B.S. Computer Info. Systems</a:t>
            </a:r>
          </a:p>
          <a:p>
            <a:pPr lvl="1"/>
            <a:r>
              <a:rPr lang="en-US" dirty="0"/>
              <a:t>B.S. Business Data Analytics</a:t>
            </a:r>
          </a:p>
          <a:p>
            <a:r>
              <a:rPr lang="en-US" dirty="0"/>
              <a:t>Currently work as a Business Intelligence Analyst</a:t>
            </a:r>
          </a:p>
          <a:p>
            <a:pPr lvl="1"/>
            <a:r>
              <a:rPr lang="en-US" dirty="0"/>
              <a:t>Data Warehousing</a:t>
            </a:r>
          </a:p>
          <a:p>
            <a:pPr lvl="1"/>
            <a:r>
              <a:rPr lang="en-US" dirty="0"/>
              <a:t>Data Visualizations</a:t>
            </a:r>
          </a:p>
          <a:p>
            <a:pPr lvl="1"/>
            <a:r>
              <a:rPr lang="en-US" dirty="0"/>
              <a:t>Predictive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53F57-4E96-4682-AA34-509D3980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197" y="1391655"/>
            <a:ext cx="2914927" cy="2243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36500-1BA1-454C-AB09-AD9A071BD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197" y="3803991"/>
            <a:ext cx="2914927" cy="19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B310-B1A7-4EEC-815B-24CA889E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to Syracuse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2527-C4D1-4415-AEBB-CF69225D6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7442230" cy="3294576"/>
          </a:xfrm>
        </p:spPr>
        <p:txBody>
          <a:bodyPr/>
          <a:lstStyle/>
          <a:p>
            <a:r>
              <a:rPr lang="en-US" dirty="0"/>
              <a:t>During Junior year of undergrad, realized love for analytics</a:t>
            </a:r>
          </a:p>
          <a:p>
            <a:r>
              <a:rPr lang="en-US" dirty="0"/>
              <a:t>Knew graduate school was a possibility</a:t>
            </a:r>
          </a:p>
          <a:p>
            <a:r>
              <a:rPr lang="en-US" dirty="0"/>
              <a:t>Researched how it can accelerate career</a:t>
            </a:r>
          </a:p>
          <a:p>
            <a:r>
              <a:rPr lang="en-US" dirty="0"/>
              <a:t>Touched on so many topics in undergrad, wanted chance to dive deeper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717E9-87A4-462E-8358-63FDCC03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973" y="4094926"/>
            <a:ext cx="4021718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B3687-4284-4352-BDFE-817886DC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973" y="1353739"/>
            <a:ext cx="4021718" cy="18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7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CBF9-DA55-43DC-AE4B-7318C1D5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86E1-E1B0-4D30-8365-9015F20E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IST 652 Scripting for Data Analysis Final Project</a:t>
            </a:r>
          </a:p>
          <a:p>
            <a:r>
              <a:rPr lang="en-US" dirty="0"/>
              <a:t>Predicting the outcomes of UFC fights</a:t>
            </a:r>
          </a:p>
          <a:p>
            <a:r>
              <a:rPr lang="en-US" dirty="0"/>
              <a:t>Written in Python</a:t>
            </a:r>
          </a:p>
          <a:p>
            <a:r>
              <a:rPr lang="en-US" dirty="0"/>
              <a:t>Full data lifecycle</a:t>
            </a:r>
          </a:p>
          <a:p>
            <a:pPr lvl="1"/>
            <a:r>
              <a:rPr lang="en-US" dirty="0"/>
              <a:t>Gathering requirements</a:t>
            </a:r>
          </a:p>
          <a:p>
            <a:pPr lvl="1"/>
            <a:r>
              <a:rPr lang="en-US" dirty="0"/>
              <a:t>Collecting data</a:t>
            </a:r>
          </a:p>
          <a:p>
            <a:pPr lvl="1"/>
            <a:r>
              <a:rPr lang="en-US" dirty="0"/>
              <a:t>Cleaning and transforming data</a:t>
            </a:r>
          </a:p>
          <a:p>
            <a:pPr lvl="1"/>
            <a:r>
              <a:rPr lang="en-US" dirty="0"/>
              <a:t>Drawing insights from Data viz</a:t>
            </a:r>
          </a:p>
          <a:p>
            <a:pPr lvl="1"/>
            <a:r>
              <a:rPr lang="en-US" dirty="0"/>
              <a:t>Training and testing models</a:t>
            </a:r>
          </a:p>
          <a:p>
            <a:pPr lvl="1"/>
            <a:r>
              <a:rPr lang="en-US" dirty="0"/>
              <a:t>Presenting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28BA3-97B9-43CE-A261-C8000A95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025" y="3459059"/>
            <a:ext cx="4502975" cy="25308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34B8B6-A867-4A32-BFB5-0C190E7B1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025" y="1361423"/>
            <a:ext cx="4502975" cy="203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01B58D-2588-49F3-8D14-977F8751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32A0-47B2-482E-96A4-B330D325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3DC4F-5763-4611-A823-0D863507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57221"/>
            <a:ext cx="5864018" cy="1049235"/>
          </a:xfrm>
        </p:spPr>
        <p:txBody>
          <a:bodyPr>
            <a:normAutofit/>
          </a:bodyPr>
          <a:lstStyle/>
          <a:p>
            <a:r>
              <a:rPr lang="en-US" dirty="0"/>
              <a:t>Learning Goal #2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5FFF58-B9EC-4A30-8F41-BF96085C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FF30-403B-4C7A-A0D1-DF8E7C7F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29" y="2167151"/>
            <a:ext cx="5864018" cy="3299194"/>
          </a:xfrm>
        </p:spPr>
        <p:txBody>
          <a:bodyPr>
            <a:normAutofit/>
          </a:bodyPr>
          <a:lstStyle/>
          <a:p>
            <a:r>
              <a:rPr lang="en-US" sz="1700"/>
              <a:t>IST 652 Scripting for Data Analysis Final Project</a:t>
            </a:r>
          </a:p>
          <a:p>
            <a:r>
              <a:rPr lang="en-US" sz="1700"/>
              <a:t>Predicting the outcomes of UFC fights</a:t>
            </a:r>
          </a:p>
          <a:p>
            <a:r>
              <a:rPr lang="en-US" sz="1700"/>
              <a:t>Had to gather 3 different disparate data sets</a:t>
            </a:r>
          </a:p>
          <a:p>
            <a:pPr lvl="1"/>
            <a:r>
              <a:rPr lang="en-US" sz="1700"/>
              <a:t>Cleaned all three</a:t>
            </a:r>
          </a:p>
          <a:p>
            <a:pPr lvl="1"/>
            <a:r>
              <a:rPr lang="en-US" sz="1700"/>
              <a:t>Joined / appended all three together</a:t>
            </a:r>
          </a:p>
          <a:p>
            <a:pPr lvl="1"/>
            <a:r>
              <a:rPr lang="en-US" sz="1700"/>
              <a:t>Transformed columns, discretized features, bucketed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29F5F-1847-490B-BAA6-049AFA2EB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53" y="581014"/>
            <a:ext cx="5192944" cy="29210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0300EE-7E68-4945-8369-AA89A9531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4" y="3754050"/>
            <a:ext cx="4074836" cy="12607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DF0F2-2E13-4EBD-B1E6-F286C4C4B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6B09B1-F6CD-4C72-B3E4-F31BB3E80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73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01B58D-2588-49F3-8D14-977F8751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232A0-47B2-482E-96A4-B330D325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B4E80-8228-46E9-9598-51982803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9" y="957221"/>
            <a:ext cx="5864018" cy="1049235"/>
          </a:xfrm>
        </p:spPr>
        <p:txBody>
          <a:bodyPr>
            <a:normAutofit/>
          </a:bodyPr>
          <a:lstStyle/>
          <a:p>
            <a:r>
              <a:rPr lang="en-US" dirty="0"/>
              <a:t>Learning Goal #3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5FFF58-B9EC-4A30-8F41-BF96085C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92CD-8F94-4CD7-92A8-80CC76FC6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29" y="2167151"/>
            <a:ext cx="5864018" cy="3299194"/>
          </a:xfrm>
        </p:spPr>
        <p:txBody>
          <a:bodyPr>
            <a:normAutofit/>
          </a:bodyPr>
          <a:lstStyle/>
          <a:p>
            <a:r>
              <a:rPr lang="en-US" sz="1700"/>
              <a:t>IST 707 Data Analytics Final Project</a:t>
            </a:r>
          </a:p>
          <a:p>
            <a:r>
              <a:rPr lang="en-US" sz="1700"/>
              <a:t>Predicting / Analyzing the Economic Impacts of the FIFA World Cup</a:t>
            </a:r>
          </a:p>
          <a:p>
            <a:r>
              <a:rPr lang="en-US" sz="1700"/>
              <a:t>Written in R</a:t>
            </a:r>
          </a:p>
          <a:p>
            <a:r>
              <a:rPr lang="en-US" sz="1700"/>
              <a:t>Identified patterns in winners and losers</a:t>
            </a:r>
          </a:p>
          <a:p>
            <a:pPr lvl="1"/>
            <a:r>
              <a:rPr lang="en-US" sz="1700"/>
              <a:t>Saw statistical relevance of hosting the event on winning and placing in tournament</a:t>
            </a:r>
          </a:p>
          <a:p>
            <a:pPr lvl="1"/>
            <a:r>
              <a:rPr lang="en-US" sz="1700"/>
              <a:t>Discovered Zero-sum </a:t>
            </a:r>
            <a:r>
              <a:rPr lang="en-US" sz="1700" err="1"/>
              <a:t>acitivity</a:t>
            </a:r>
            <a:r>
              <a:rPr lang="en-US" sz="1700"/>
              <a:t> of hosting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331B3-45A5-48C9-8460-D308D98F3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260" y="235676"/>
            <a:ext cx="4074836" cy="228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03CD5-ACD8-46B3-8BED-B6C6B6DD6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915" y="2868016"/>
            <a:ext cx="5433526" cy="29612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DF0F2-2E13-4EBD-B1E6-F286C4C4B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6B09B1-F6CD-4C72-B3E4-F31BB3E80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3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E167-30A2-47EA-AAAE-5301237C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C4AB-1880-4BCF-AAF1-73234A08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 707 Data Analytics Final Project</a:t>
            </a:r>
          </a:p>
          <a:p>
            <a:r>
              <a:rPr lang="en-US" dirty="0"/>
              <a:t>Predicting / Analyzing the Economic Impacts of the FIFA World Cup</a:t>
            </a:r>
          </a:p>
          <a:p>
            <a:r>
              <a:rPr lang="en-US" dirty="0"/>
              <a:t>Originally planned to predict whether or not a host country would come out ahead financially</a:t>
            </a:r>
          </a:p>
          <a:p>
            <a:pPr lvl="1"/>
            <a:r>
              <a:rPr lang="en-US" dirty="0"/>
              <a:t>Did not have enough total economic data from host countries</a:t>
            </a:r>
          </a:p>
          <a:p>
            <a:pPr lvl="1"/>
            <a:r>
              <a:rPr lang="en-US" dirty="0"/>
              <a:t>Could not find exact figures to pinpoint investment into hosting games</a:t>
            </a:r>
          </a:p>
          <a:p>
            <a:pPr lvl="1"/>
            <a:r>
              <a:rPr lang="en-US" dirty="0"/>
              <a:t>Data we did have could only relate to financial impact of winning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334C7-7DF9-4B6A-A4CA-25E13E34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48" y="953324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882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Gallery</vt:lpstr>
      <vt:lpstr>Applied Data Science Portfolio Milestone</vt:lpstr>
      <vt:lpstr>Outline</vt:lpstr>
      <vt:lpstr>About Me</vt:lpstr>
      <vt:lpstr>Professional Experience</vt:lpstr>
      <vt:lpstr>Road to Syracuse</vt:lpstr>
      <vt:lpstr>Learning Goal #1</vt:lpstr>
      <vt:lpstr>Learning Goal #2</vt:lpstr>
      <vt:lpstr>Learning Goal #3</vt:lpstr>
      <vt:lpstr>Learning Goal #4</vt:lpstr>
      <vt:lpstr>Learning Goal #5</vt:lpstr>
      <vt:lpstr>Learning Goal #6</vt:lpstr>
      <vt:lpstr>Learning Goal #7</vt:lpstr>
      <vt:lpstr>Looking Back</vt:lpstr>
      <vt:lpstr>Into the 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Portfolio Milestone</dc:title>
  <dc:creator>Taylor Moorman</dc:creator>
  <cp:lastModifiedBy>Taylor Moorman</cp:lastModifiedBy>
  <cp:revision>1</cp:revision>
  <dcterms:created xsi:type="dcterms:W3CDTF">2019-07-17T04:49:59Z</dcterms:created>
  <dcterms:modified xsi:type="dcterms:W3CDTF">2019-07-17T04:50:05Z</dcterms:modified>
</cp:coreProperties>
</file>