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/>
    <p:restoredTop sz="96405"/>
  </p:normalViewPr>
  <p:slideViewPr>
    <p:cSldViewPr snapToGrid="0" snapToObjects="1">
      <p:cViewPr varScale="1">
        <p:scale>
          <a:sx n="138" d="100"/>
          <a:sy n="138" d="100"/>
        </p:scale>
        <p:origin x="176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9/27/22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9/27/22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9/27/22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9/27/22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4D2B-694F-9DAA-CAFD-513D6640DF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Elevator Pitch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86B8E-8B1D-E5E1-16DC-5CEFCC058E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Team 5</a:t>
            </a:r>
          </a:p>
        </p:txBody>
      </p:sp>
    </p:spTree>
    <p:extLst>
      <p:ext uri="{BB962C8B-B14F-4D97-AF65-F5344CB8AC3E}">
        <p14:creationId xmlns:p14="http://schemas.microsoft.com/office/powerpoint/2010/main" val="40072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49417-6913-415E-0885-C1FF8415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3 -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03FAE-205A-2848-1F79-83D37B8FA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Physical Security</a:t>
            </a:r>
          </a:p>
          <a:p>
            <a:r>
              <a:rPr lang="en-GB" dirty="0"/>
              <a:t>Building Access</a:t>
            </a:r>
          </a:p>
          <a:p>
            <a:r>
              <a:rPr lang="en-GB" dirty="0"/>
              <a:t>Scalable to Site, and Sites</a:t>
            </a:r>
          </a:p>
          <a:p>
            <a:r>
              <a:rPr lang="en-GB" dirty="0"/>
              <a:t>Central Access Control</a:t>
            </a:r>
          </a:p>
          <a:p>
            <a:r>
              <a:rPr lang="en-GB" dirty="0"/>
              <a:t>Central Access Log</a:t>
            </a:r>
          </a:p>
          <a:p>
            <a:r>
              <a:rPr lang="en-GB" dirty="0"/>
              <a:t>Re-use of held data</a:t>
            </a:r>
          </a:p>
        </p:txBody>
      </p:sp>
    </p:spTree>
    <p:extLst>
      <p:ext uri="{BB962C8B-B14F-4D97-AF65-F5344CB8AC3E}">
        <p14:creationId xmlns:p14="http://schemas.microsoft.com/office/powerpoint/2010/main" val="2563449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81246-21BE-5446-12FC-F1056D4F0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Scenario</a:t>
            </a:r>
          </a:p>
        </p:txBody>
      </p:sp>
      <p:pic>
        <p:nvPicPr>
          <p:cNvPr id="5" name="Content Placeholder 4" descr="Woman">
            <a:extLst>
              <a:ext uri="{FF2B5EF4-FFF2-40B4-BE49-F238E27FC236}">
                <a16:creationId xmlns:a16="http://schemas.microsoft.com/office/drawing/2014/main" id="{937BF6FD-1954-890A-7CC3-7EE0D8673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9859" y="4669956"/>
            <a:ext cx="914400" cy="914400"/>
          </a:xfrm>
        </p:spPr>
      </p:pic>
      <p:pic>
        <p:nvPicPr>
          <p:cNvPr id="7" name="Graphic 6" descr="Security camera">
            <a:extLst>
              <a:ext uri="{FF2B5EF4-FFF2-40B4-BE49-F238E27FC236}">
                <a16:creationId xmlns:a16="http://schemas.microsoft.com/office/drawing/2014/main" id="{57286D84-F715-0FC9-92ED-EBEE96F10A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584903" y="3755556"/>
            <a:ext cx="1020618" cy="914400"/>
          </a:xfrm>
          <a:prstGeom prst="rect">
            <a:avLst/>
          </a:prstGeom>
        </p:spPr>
      </p:pic>
      <p:pic>
        <p:nvPicPr>
          <p:cNvPr id="9" name="Graphic 8" descr="Jail">
            <a:extLst>
              <a:ext uri="{FF2B5EF4-FFF2-40B4-BE49-F238E27FC236}">
                <a16:creationId xmlns:a16="http://schemas.microsoft.com/office/drawing/2014/main" id="{6880599B-6A80-F194-5FEE-AEAD70B7F1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59763" y="4669956"/>
            <a:ext cx="914400" cy="914400"/>
          </a:xfrm>
          <a:prstGeom prst="rect">
            <a:avLst/>
          </a:prstGeom>
        </p:spPr>
      </p:pic>
      <p:pic>
        <p:nvPicPr>
          <p:cNvPr id="10" name="Graphic 9" descr="Security camera">
            <a:extLst>
              <a:ext uri="{FF2B5EF4-FFF2-40B4-BE49-F238E27FC236}">
                <a16:creationId xmlns:a16="http://schemas.microsoft.com/office/drawing/2014/main" id="{98FDE84C-2B96-2BC9-28A5-804EA53EA7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353178" y="3755556"/>
            <a:ext cx="1020618" cy="914400"/>
          </a:xfrm>
          <a:prstGeom prst="rect">
            <a:avLst/>
          </a:prstGeom>
        </p:spPr>
      </p:pic>
      <p:pic>
        <p:nvPicPr>
          <p:cNvPr id="12" name="Graphic 11" descr="Woman">
            <a:extLst>
              <a:ext uri="{FF2B5EF4-FFF2-40B4-BE49-F238E27FC236}">
                <a16:creationId xmlns:a16="http://schemas.microsoft.com/office/drawing/2014/main" id="{0056058E-1343-320C-FE1C-E42D3FEB6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5267" y="4669956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5DCD3F-BFDC-9720-4950-34ADACAF588C}"/>
              </a:ext>
            </a:extLst>
          </p:cNvPr>
          <p:cNvSpPr txBox="1"/>
          <p:nvPr/>
        </p:nvSpPr>
        <p:spPr>
          <a:xfrm>
            <a:off x="3704896" y="3542542"/>
            <a:ext cx="971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Cam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403B4C-5C2C-92A3-8835-45A1C3AE57C0}"/>
              </a:ext>
            </a:extLst>
          </p:cNvPr>
          <p:cNvSpPr txBox="1"/>
          <p:nvPr/>
        </p:nvSpPr>
        <p:spPr>
          <a:xfrm>
            <a:off x="8539655" y="3429000"/>
            <a:ext cx="971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Cam 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D3F74B-0CC8-4DEE-A56E-78668E93BBC4}"/>
              </a:ext>
            </a:extLst>
          </p:cNvPr>
          <p:cNvCxnSpPr/>
          <p:nvPr/>
        </p:nvCxnSpPr>
        <p:spPr>
          <a:xfrm>
            <a:off x="5709080" y="2420007"/>
            <a:ext cx="0" cy="242000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3925E6F-2B54-B5EA-7110-8E028EC28A65}"/>
              </a:ext>
            </a:extLst>
          </p:cNvPr>
          <p:cNvSpPr txBox="1"/>
          <p:nvPr/>
        </p:nvSpPr>
        <p:spPr>
          <a:xfrm>
            <a:off x="2837792" y="2599794"/>
            <a:ext cx="173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Outside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077E29-6451-92DA-99A1-9835EFEB9C13}"/>
              </a:ext>
            </a:extLst>
          </p:cNvPr>
          <p:cNvSpPr txBox="1"/>
          <p:nvPr/>
        </p:nvSpPr>
        <p:spPr>
          <a:xfrm>
            <a:off x="7005267" y="2621296"/>
            <a:ext cx="173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Inside</a:t>
            </a:r>
          </a:p>
        </p:txBody>
      </p:sp>
    </p:spTree>
    <p:extLst>
      <p:ext uri="{BB962C8B-B14F-4D97-AF65-F5344CB8AC3E}">
        <p14:creationId xmlns:p14="http://schemas.microsoft.com/office/powerpoint/2010/main" val="345256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7F397-F640-2AFC-E28C-8E3AF392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Enter a Building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363E26-F793-DC0D-262B-DF39F30E3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695" t="13089"/>
          <a:stretch/>
        </p:blipFill>
        <p:spPr>
          <a:xfrm>
            <a:off x="2549236" y="2179782"/>
            <a:ext cx="7259782" cy="4772161"/>
          </a:xfrm>
        </p:spPr>
      </p:pic>
    </p:spTree>
    <p:extLst>
      <p:ext uri="{BB962C8B-B14F-4D97-AF65-F5344CB8AC3E}">
        <p14:creationId xmlns:p14="http://schemas.microsoft.com/office/powerpoint/2010/main" val="169859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0F006-4BFB-F7D0-A6BC-F244FEE4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Admin / Integration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127DF5-5CD2-3DD3-B159-E450AC5DE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622" t="14904"/>
          <a:stretch/>
        </p:blipFill>
        <p:spPr>
          <a:xfrm>
            <a:off x="2567710" y="2113972"/>
            <a:ext cx="7626092" cy="4480791"/>
          </a:xfrm>
        </p:spPr>
      </p:pic>
    </p:spTree>
    <p:extLst>
      <p:ext uri="{BB962C8B-B14F-4D97-AF65-F5344CB8AC3E}">
        <p14:creationId xmlns:p14="http://schemas.microsoft.com/office/powerpoint/2010/main" val="3589428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1607F-8302-AF5B-C99F-EACEF6678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0F60E-68E0-0217-6711-AE1EAD1F5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Raspberry Pi + Camera</a:t>
            </a:r>
          </a:p>
          <a:p>
            <a:r>
              <a:rPr lang="en-GB" dirty="0"/>
              <a:t>AWS </a:t>
            </a:r>
            <a:r>
              <a:rPr lang="en-GB" dirty="0" err="1"/>
              <a:t>Rekognition</a:t>
            </a:r>
            <a:endParaRPr lang="en-GB" dirty="0"/>
          </a:p>
          <a:p>
            <a:r>
              <a:rPr lang="en-GB" dirty="0"/>
              <a:t>AWS S3</a:t>
            </a:r>
          </a:p>
          <a:p>
            <a:r>
              <a:rPr lang="en-GB" dirty="0"/>
              <a:t>AWS </a:t>
            </a:r>
            <a:r>
              <a:rPr lang="en-GB" dirty="0" err="1"/>
              <a:t>DynamoDb</a:t>
            </a:r>
            <a:endParaRPr lang="en-GB" dirty="0"/>
          </a:p>
          <a:p>
            <a:r>
              <a:rPr lang="en-GB" dirty="0" err="1"/>
              <a:t>xCode</a:t>
            </a:r>
            <a:r>
              <a:rPr lang="en-GB" dirty="0"/>
              <a:t> – Swift UI - iPad</a:t>
            </a:r>
          </a:p>
        </p:txBody>
      </p:sp>
    </p:spTree>
    <p:extLst>
      <p:ext uri="{BB962C8B-B14F-4D97-AF65-F5344CB8AC3E}">
        <p14:creationId xmlns:p14="http://schemas.microsoft.com/office/powerpoint/2010/main" val="2270955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210B-444D-AAB9-9CAB-D2D491D59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Mockups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DED68C-9C09-7D07-3420-945FCCA25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1278" y="2563014"/>
            <a:ext cx="1629443" cy="3416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D29516-568F-D05F-83B3-0A9CF7E96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82" y="2874430"/>
            <a:ext cx="4498023" cy="27934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662503-FC63-FF71-6010-CDE69015D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0194" y="2874430"/>
            <a:ext cx="4498023" cy="279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754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F17D-8A5D-ACF1-B519-65DC238D2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 Progress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E33F0-73D2-6A09-C2CE-1763F7A0E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Self Organised and Tasked</a:t>
            </a:r>
          </a:p>
          <a:p>
            <a:r>
              <a:rPr lang="en-GB" dirty="0"/>
              <a:t>2 hourly stand-ups – all team members to update</a:t>
            </a:r>
          </a:p>
          <a:p>
            <a:r>
              <a:rPr lang="en-GB" dirty="0"/>
              <a:t>Flex workforce for current problem</a:t>
            </a:r>
          </a:p>
          <a:p>
            <a:r>
              <a:rPr lang="en-GB" dirty="0"/>
              <a:t>GitHub Projects - Kanban</a:t>
            </a:r>
          </a:p>
          <a:p>
            <a:r>
              <a:rPr lang="en-GB" dirty="0"/>
              <a:t>Nightly Retrospective &amp; replan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7304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44</TotalTime>
  <Words>89</Words>
  <Application>Microsoft Macintosh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Elevator Pitch</vt:lpstr>
      <vt:lpstr>Problem 3 - Security</vt:lpstr>
      <vt:lpstr>Scenario</vt:lpstr>
      <vt:lpstr>Enter a Building</vt:lpstr>
      <vt:lpstr>Admin / Integration</vt:lpstr>
      <vt:lpstr>Tech Stack</vt:lpstr>
      <vt:lpstr>Mockups</vt:lpstr>
      <vt:lpstr>Team Progress Measurement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Elevator Pitch</dc:title>
  <dc:creator>Microsoft Office User</dc:creator>
  <cp:lastModifiedBy>Microsoft Office User</cp:lastModifiedBy>
  <cp:revision>2</cp:revision>
  <dcterms:created xsi:type="dcterms:W3CDTF">2022-09-27T15:45:20Z</dcterms:created>
  <dcterms:modified xsi:type="dcterms:W3CDTF">2022-09-27T16:29:34Z</dcterms:modified>
</cp:coreProperties>
</file>