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F00C-F188-9A40-96D4-12839F7DA91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6B28-B6D3-AE44-B05D-2618DD0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9539" y="340771"/>
            <a:ext cx="5653288" cy="5653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9539" y="387241"/>
            <a:ext cx="5653288" cy="4680453"/>
          </a:xfrm>
          <a:custGeom>
            <a:avLst/>
            <a:gdLst>
              <a:gd name="connsiteX0" fmla="*/ 0 w 5668777"/>
              <a:gd name="connsiteY0" fmla="*/ 589736 h 3720680"/>
              <a:gd name="connsiteX1" fmla="*/ 960285 w 5668777"/>
              <a:gd name="connsiteY1" fmla="*/ 217987 h 3720680"/>
              <a:gd name="connsiteX2" fmla="*/ 3469415 w 5668777"/>
              <a:gd name="connsiteY2" fmla="*/ 3532752 h 3720680"/>
              <a:gd name="connsiteX3" fmla="*/ 5668777 w 5668777"/>
              <a:gd name="connsiteY3" fmla="*/ 3331387 h 3720680"/>
              <a:gd name="connsiteX4" fmla="*/ 5668777 w 5668777"/>
              <a:gd name="connsiteY4" fmla="*/ 3331387 h 372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777" h="3720680">
                <a:moveTo>
                  <a:pt x="0" y="589736"/>
                </a:moveTo>
                <a:cubicBezTo>
                  <a:pt x="191024" y="158610"/>
                  <a:pt x="382049" y="-272516"/>
                  <a:pt x="960285" y="217987"/>
                </a:cubicBezTo>
                <a:cubicBezTo>
                  <a:pt x="1538521" y="708490"/>
                  <a:pt x="2684666" y="3013852"/>
                  <a:pt x="3469415" y="3532752"/>
                </a:cubicBezTo>
                <a:cubicBezTo>
                  <a:pt x="4254164" y="4051652"/>
                  <a:pt x="5668777" y="3331387"/>
                  <a:pt x="5668777" y="3331387"/>
                </a:cubicBezTo>
                <a:lnTo>
                  <a:pt x="5668777" y="3331387"/>
                </a:lnTo>
              </a:path>
            </a:pathLst>
          </a:custGeom>
          <a:noFill/>
          <a:ln w="762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9539" y="821032"/>
            <a:ext cx="5653288" cy="4680453"/>
          </a:xfrm>
          <a:custGeom>
            <a:avLst/>
            <a:gdLst>
              <a:gd name="connsiteX0" fmla="*/ 0 w 5668777"/>
              <a:gd name="connsiteY0" fmla="*/ 589736 h 3720680"/>
              <a:gd name="connsiteX1" fmla="*/ 960285 w 5668777"/>
              <a:gd name="connsiteY1" fmla="*/ 217987 h 3720680"/>
              <a:gd name="connsiteX2" fmla="*/ 3469415 w 5668777"/>
              <a:gd name="connsiteY2" fmla="*/ 3532752 h 3720680"/>
              <a:gd name="connsiteX3" fmla="*/ 5668777 w 5668777"/>
              <a:gd name="connsiteY3" fmla="*/ 3331387 h 3720680"/>
              <a:gd name="connsiteX4" fmla="*/ 5668777 w 5668777"/>
              <a:gd name="connsiteY4" fmla="*/ 3331387 h 372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777" h="3720680">
                <a:moveTo>
                  <a:pt x="0" y="589736"/>
                </a:moveTo>
                <a:cubicBezTo>
                  <a:pt x="191024" y="158610"/>
                  <a:pt x="382049" y="-272516"/>
                  <a:pt x="960285" y="217987"/>
                </a:cubicBezTo>
                <a:cubicBezTo>
                  <a:pt x="1538521" y="708490"/>
                  <a:pt x="2684666" y="3013852"/>
                  <a:pt x="3469415" y="3532752"/>
                </a:cubicBezTo>
                <a:cubicBezTo>
                  <a:pt x="4254164" y="4051652"/>
                  <a:pt x="5668777" y="3331387"/>
                  <a:pt x="5668777" y="3331387"/>
                </a:cubicBezTo>
                <a:lnTo>
                  <a:pt x="5668777" y="3331387"/>
                </a:lnTo>
              </a:path>
            </a:pathLst>
          </a:custGeom>
          <a:noFill/>
          <a:ln w="762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539" y="1254823"/>
            <a:ext cx="5653288" cy="4680453"/>
          </a:xfrm>
          <a:custGeom>
            <a:avLst/>
            <a:gdLst>
              <a:gd name="connsiteX0" fmla="*/ 0 w 5668777"/>
              <a:gd name="connsiteY0" fmla="*/ 589736 h 3720680"/>
              <a:gd name="connsiteX1" fmla="*/ 960285 w 5668777"/>
              <a:gd name="connsiteY1" fmla="*/ 217987 h 3720680"/>
              <a:gd name="connsiteX2" fmla="*/ 3469415 w 5668777"/>
              <a:gd name="connsiteY2" fmla="*/ 3532752 h 3720680"/>
              <a:gd name="connsiteX3" fmla="*/ 5668777 w 5668777"/>
              <a:gd name="connsiteY3" fmla="*/ 3331387 h 3720680"/>
              <a:gd name="connsiteX4" fmla="*/ 5668777 w 5668777"/>
              <a:gd name="connsiteY4" fmla="*/ 3331387 h 372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777" h="3720680">
                <a:moveTo>
                  <a:pt x="0" y="589736"/>
                </a:moveTo>
                <a:cubicBezTo>
                  <a:pt x="191024" y="158610"/>
                  <a:pt x="382049" y="-272516"/>
                  <a:pt x="960285" y="217987"/>
                </a:cubicBezTo>
                <a:cubicBezTo>
                  <a:pt x="1538521" y="708490"/>
                  <a:pt x="2684666" y="3013852"/>
                  <a:pt x="3469415" y="3532752"/>
                </a:cubicBezTo>
                <a:cubicBezTo>
                  <a:pt x="4254164" y="4051652"/>
                  <a:pt x="5668777" y="3331387"/>
                  <a:pt x="5668777" y="3331387"/>
                </a:cubicBezTo>
                <a:lnTo>
                  <a:pt x="5668777" y="3331387"/>
                </a:lnTo>
              </a:path>
            </a:pathLst>
          </a:custGeom>
          <a:noFill/>
          <a:ln w="762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539" y="1115248"/>
            <a:ext cx="5653288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ln w="76200" cmpd="sng">
                  <a:solidFill>
                    <a:srgbClr val="FFFFFF"/>
                  </a:solidFill>
                </a:ln>
                <a:solidFill>
                  <a:schemeClr val="bg1"/>
                </a:solidFill>
                <a:latin typeface="Charter Black"/>
                <a:cs typeface="Charter Black"/>
              </a:rPr>
              <a:t>GB</a:t>
            </a:r>
            <a:endParaRPr lang="en-US" sz="23900" b="1" dirty="0">
              <a:ln w="76200" cmpd="sng">
                <a:solidFill>
                  <a:srgbClr val="FFFFFF"/>
                </a:solidFill>
              </a:ln>
              <a:solidFill>
                <a:schemeClr val="bg1"/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550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985" y="745284"/>
            <a:ext cx="5653288" cy="5653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2815" y="588603"/>
            <a:ext cx="333001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Arial Black"/>
                <a:cs typeface="Arial Black"/>
              </a:rPr>
              <a:t>K</a:t>
            </a:r>
            <a:endParaRPr lang="en-US" sz="287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6219" y="735057"/>
            <a:ext cx="946053" cy="12520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539" y="588603"/>
            <a:ext cx="22148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endParaRPr lang="en-US" sz="287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8" name="Isosceles Triangle 17"/>
          <p:cNvSpPr/>
          <p:nvPr/>
        </p:nvSpPr>
        <p:spPr>
          <a:xfrm rot="2728419">
            <a:off x="4704674" y="1297242"/>
            <a:ext cx="1612161" cy="794249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19539" y="4027355"/>
            <a:ext cx="1612161" cy="794249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8986" y="4973740"/>
            <a:ext cx="5653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FF"/>
                </a:solidFill>
                <a:latin typeface="Arial Black"/>
                <a:cs typeface="Arial Black"/>
              </a:rPr>
              <a:t>SIMULATION</a:t>
            </a:r>
            <a:endParaRPr lang="en-US" sz="60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2570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985" y="745284"/>
            <a:ext cx="5653288" cy="56532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46035" y="942334"/>
            <a:ext cx="5259189" cy="5259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291" y="878883"/>
            <a:ext cx="56466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FFFFFF"/>
                </a:solidFill>
                <a:latin typeface="Arial Black"/>
                <a:cs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9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Z_sk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6751"/>
            <a:ext cx="3070972" cy="3070972"/>
          </a:xfrm>
          <a:prstGeom prst="rect">
            <a:avLst/>
          </a:prstGeom>
        </p:spPr>
      </p:pic>
      <p:pic>
        <p:nvPicPr>
          <p:cNvPr id="5" name="Picture 4" descr="NC_sku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94" y="2329976"/>
            <a:ext cx="3067308" cy="3067308"/>
          </a:xfrm>
          <a:prstGeom prst="rect">
            <a:avLst/>
          </a:prstGeom>
        </p:spPr>
      </p:pic>
      <p:pic>
        <p:nvPicPr>
          <p:cNvPr id="6" name="Picture 5" descr="actual_NC_sk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23" y="2321407"/>
            <a:ext cx="3075877" cy="307587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78448"/>
            <a:ext cx="9144000" cy="689429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Rockwell"/>
                <a:cs typeface="Rockwell"/>
              </a:rPr>
              <a:t>Can You Guess Which Brain Has Schizophrenia?</a:t>
            </a:r>
            <a:endParaRPr lang="en-US" sz="32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366304"/>
            <a:ext cx="9144000" cy="689429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545924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Rockwell"/>
                <a:cs typeface="Rockwell"/>
              </a:rPr>
              <a:t>(Scroll Over This Image for Answers)</a:t>
            </a:r>
            <a:endParaRPr lang="en-US" sz="2400" dirty="0">
              <a:solidFill>
                <a:srgbClr val="FFFFFF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79451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8985" y="745284"/>
            <a:ext cx="5653288" cy="5653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8150" y="408372"/>
            <a:ext cx="4754958" cy="5544579"/>
            <a:chOff x="-1828494" y="516802"/>
            <a:chExt cx="4754958" cy="5544579"/>
          </a:xfrm>
        </p:grpSpPr>
        <p:sp>
          <p:nvSpPr>
            <p:cNvPr id="9" name="Oval 8"/>
            <p:cNvSpPr/>
            <p:nvPr/>
          </p:nvSpPr>
          <p:spPr>
            <a:xfrm>
              <a:off x="-1828494" y="1306423"/>
              <a:ext cx="4754958" cy="4754958"/>
            </a:xfrm>
            <a:prstGeom prst="ellipse">
              <a:avLst/>
            </a:prstGeom>
            <a:solidFill>
              <a:srgbClr val="72A6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44555" y="516802"/>
              <a:ext cx="3189768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400" dirty="0" smtClean="0">
                  <a:solidFill>
                    <a:srgbClr val="FFFFFF"/>
                  </a:solidFill>
                  <a:latin typeface="Courier"/>
                  <a:cs typeface="Courier"/>
                </a:rPr>
                <a:t>E</a:t>
              </a:r>
              <a:endParaRPr lang="en-US" sz="34400" dirty="0">
                <a:solidFill>
                  <a:srgbClr val="FFFFFF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6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Can You Guess Which Brain Has Schizophrenia?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Morin</dc:creator>
  <cp:lastModifiedBy>Thomas Morin</cp:lastModifiedBy>
  <cp:revision>11</cp:revision>
  <dcterms:created xsi:type="dcterms:W3CDTF">2016-07-12T01:42:21Z</dcterms:created>
  <dcterms:modified xsi:type="dcterms:W3CDTF">2016-07-12T04:31:20Z</dcterms:modified>
</cp:coreProperties>
</file>