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3"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9083D-6CF5-4DA3-B85F-B0665FDFEFF5}" v="88" dt="2021-04-06T13:47:44.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LEY, Thomas" userId="ca0a1631-feee-46f8-9dc6-a0f397eff84f" providerId="ADAL" clId="{01A9083D-6CF5-4DA3-B85F-B0665FDFEFF5}"/>
    <pc:docChg chg="undo redo custSel addSld delSld modSld">
      <pc:chgData name="MORLEY, Thomas" userId="ca0a1631-feee-46f8-9dc6-a0f397eff84f" providerId="ADAL" clId="{01A9083D-6CF5-4DA3-B85F-B0665FDFEFF5}" dt="2021-04-08T12:57:13.466" v="9316" actId="2696"/>
      <pc:docMkLst>
        <pc:docMk/>
      </pc:docMkLst>
      <pc:sldChg chg="modSp">
        <pc:chgData name="MORLEY, Thomas" userId="ca0a1631-feee-46f8-9dc6-a0f397eff84f" providerId="ADAL" clId="{01A9083D-6CF5-4DA3-B85F-B0665FDFEFF5}" dt="2021-03-31T14:23:56.049" v="0"/>
        <pc:sldMkLst>
          <pc:docMk/>
          <pc:sldMk cId="490858906" sldId="256"/>
        </pc:sldMkLst>
        <pc:spChg chg="mod">
          <ac:chgData name="MORLEY, Thomas" userId="ca0a1631-feee-46f8-9dc6-a0f397eff84f" providerId="ADAL" clId="{01A9083D-6CF5-4DA3-B85F-B0665FDFEFF5}" dt="2021-03-31T14:23:56.049" v="0"/>
          <ac:spMkLst>
            <pc:docMk/>
            <pc:sldMk cId="490858906" sldId="256"/>
            <ac:spMk id="2" creationId="{EF1C61AC-A9FA-4F25-AEAB-94C0F581B1DC}"/>
          </ac:spMkLst>
        </pc:spChg>
        <pc:spChg chg="mod">
          <ac:chgData name="MORLEY, Thomas" userId="ca0a1631-feee-46f8-9dc6-a0f397eff84f" providerId="ADAL" clId="{01A9083D-6CF5-4DA3-B85F-B0665FDFEFF5}" dt="2021-03-31T14:23:56.049" v="0"/>
          <ac:spMkLst>
            <pc:docMk/>
            <pc:sldMk cId="490858906" sldId="256"/>
            <ac:spMk id="3" creationId="{C78078DA-6428-426D-8441-CE6E26B376A5}"/>
          </ac:spMkLst>
        </pc:spChg>
      </pc:sldChg>
      <pc:sldChg chg="modSp">
        <pc:chgData name="MORLEY, Thomas" userId="ca0a1631-feee-46f8-9dc6-a0f397eff84f" providerId="ADAL" clId="{01A9083D-6CF5-4DA3-B85F-B0665FDFEFF5}" dt="2021-03-31T14:23:56.049" v="0"/>
        <pc:sldMkLst>
          <pc:docMk/>
          <pc:sldMk cId="2461534785" sldId="257"/>
        </pc:sldMkLst>
        <pc:spChg chg="mod">
          <ac:chgData name="MORLEY, Thomas" userId="ca0a1631-feee-46f8-9dc6-a0f397eff84f" providerId="ADAL" clId="{01A9083D-6CF5-4DA3-B85F-B0665FDFEFF5}" dt="2021-03-31T14:23:56.049" v="0"/>
          <ac:spMkLst>
            <pc:docMk/>
            <pc:sldMk cId="2461534785" sldId="257"/>
            <ac:spMk id="2" creationId="{FEA49DCA-42F8-4B3C-8055-094689315422}"/>
          </ac:spMkLst>
        </pc:spChg>
        <pc:spChg chg="mod">
          <ac:chgData name="MORLEY, Thomas" userId="ca0a1631-feee-46f8-9dc6-a0f397eff84f" providerId="ADAL" clId="{01A9083D-6CF5-4DA3-B85F-B0665FDFEFF5}" dt="2021-03-31T14:23:56.049" v="0"/>
          <ac:spMkLst>
            <pc:docMk/>
            <pc:sldMk cId="2461534785" sldId="257"/>
            <ac:spMk id="3" creationId="{A51B0AF8-0F46-4305-BFBA-E539A33181EF}"/>
          </ac:spMkLst>
        </pc:spChg>
      </pc:sldChg>
      <pc:sldChg chg="addSp delSp modSp mod">
        <pc:chgData name="MORLEY, Thomas" userId="ca0a1631-feee-46f8-9dc6-a0f397eff84f" providerId="ADAL" clId="{01A9083D-6CF5-4DA3-B85F-B0665FDFEFF5}" dt="2021-03-31T14:26:37.426" v="101" actId="14100"/>
        <pc:sldMkLst>
          <pc:docMk/>
          <pc:sldMk cId="2912690779" sldId="258"/>
        </pc:sldMkLst>
        <pc:spChg chg="mod">
          <ac:chgData name="MORLEY, Thomas" userId="ca0a1631-feee-46f8-9dc6-a0f397eff84f" providerId="ADAL" clId="{01A9083D-6CF5-4DA3-B85F-B0665FDFEFF5}" dt="2021-03-31T14:23:56.049" v="0"/>
          <ac:spMkLst>
            <pc:docMk/>
            <pc:sldMk cId="2912690779" sldId="258"/>
            <ac:spMk id="2" creationId="{7CEC3510-EC9B-408B-8701-D72F4E651A4B}"/>
          </ac:spMkLst>
        </pc:spChg>
        <pc:spChg chg="mod">
          <ac:chgData name="MORLEY, Thomas" userId="ca0a1631-feee-46f8-9dc6-a0f397eff84f" providerId="ADAL" clId="{01A9083D-6CF5-4DA3-B85F-B0665FDFEFF5}" dt="2021-03-31T14:26:28.281" v="96" actId="27636"/>
          <ac:spMkLst>
            <pc:docMk/>
            <pc:sldMk cId="2912690779" sldId="258"/>
            <ac:spMk id="3" creationId="{C347AD5A-B059-4187-A7A7-E3F9220CC711}"/>
          </ac:spMkLst>
        </pc:spChg>
        <pc:spChg chg="add del mod">
          <ac:chgData name="MORLEY, Thomas" userId="ca0a1631-feee-46f8-9dc6-a0f397eff84f" providerId="ADAL" clId="{01A9083D-6CF5-4DA3-B85F-B0665FDFEFF5}" dt="2021-03-31T14:25:47.949" v="86" actId="478"/>
          <ac:spMkLst>
            <pc:docMk/>
            <pc:sldMk cId="2912690779" sldId="258"/>
            <ac:spMk id="6" creationId="{84CF1044-4B15-47A3-8402-D7A147421463}"/>
          </ac:spMkLst>
        </pc:spChg>
        <pc:spChg chg="add mod">
          <ac:chgData name="MORLEY, Thomas" userId="ca0a1631-feee-46f8-9dc6-a0f397eff84f" providerId="ADAL" clId="{01A9083D-6CF5-4DA3-B85F-B0665FDFEFF5}" dt="2021-03-31T14:26:37.426" v="101" actId="14100"/>
          <ac:spMkLst>
            <pc:docMk/>
            <pc:sldMk cId="2912690779" sldId="258"/>
            <ac:spMk id="10" creationId="{93216E14-81E2-4915-BE65-44866A565ED5}"/>
          </ac:spMkLst>
        </pc:spChg>
        <pc:picChg chg="add mod modCrop">
          <ac:chgData name="MORLEY, Thomas" userId="ca0a1631-feee-46f8-9dc6-a0f397eff84f" providerId="ADAL" clId="{01A9083D-6CF5-4DA3-B85F-B0665FDFEFF5}" dt="2021-03-31T14:25:23.475" v="19" actId="1076"/>
          <ac:picMkLst>
            <pc:docMk/>
            <pc:sldMk cId="2912690779" sldId="258"/>
            <ac:picMk id="5" creationId="{9BECB504-2C70-41FC-8A5C-5601562D7957}"/>
          </ac:picMkLst>
        </pc:picChg>
        <pc:picChg chg="add mod modCrop">
          <ac:chgData name="MORLEY, Thomas" userId="ca0a1631-feee-46f8-9dc6-a0f397eff84f" providerId="ADAL" clId="{01A9083D-6CF5-4DA3-B85F-B0665FDFEFF5}" dt="2021-03-31T14:26:20.716" v="92" actId="1076"/>
          <ac:picMkLst>
            <pc:docMk/>
            <pc:sldMk cId="2912690779" sldId="258"/>
            <ac:picMk id="8" creationId="{0F69119A-37C2-4B99-9336-75B5A82C3D93}"/>
          </ac:picMkLst>
        </pc:picChg>
      </pc:sldChg>
      <pc:sldChg chg="modSp mod">
        <pc:chgData name="MORLEY, Thomas" userId="ca0a1631-feee-46f8-9dc6-a0f397eff84f" providerId="ADAL" clId="{01A9083D-6CF5-4DA3-B85F-B0665FDFEFF5}" dt="2021-04-06T13:42:28.459" v="9184" actId="20577"/>
        <pc:sldMkLst>
          <pc:docMk/>
          <pc:sldMk cId="2823326703" sldId="259"/>
        </pc:sldMkLst>
        <pc:spChg chg="mod">
          <ac:chgData name="MORLEY, Thomas" userId="ca0a1631-feee-46f8-9dc6-a0f397eff84f" providerId="ADAL" clId="{01A9083D-6CF5-4DA3-B85F-B0665FDFEFF5}" dt="2021-03-31T14:31:01.238" v="246" actId="20577"/>
          <ac:spMkLst>
            <pc:docMk/>
            <pc:sldMk cId="2823326703" sldId="259"/>
            <ac:spMk id="2" creationId="{7E48192F-D04C-44FD-9612-227CA2AC6573}"/>
          </ac:spMkLst>
        </pc:spChg>
        <pc:spChg chg="mod">
          <ac:chgData name="MORLEY, Thomas" userId="ca0a1631-feee-46f8-9dc6-a0f397eff84f" providerId="ADAL" clId="{01A9083D-6CF5-4DA3-B85F-B0665FDFEFF5}" dt="2021-04-06T13:42:28.459" v="9184" actId="20577"/>
          <ac:spMkLst>
            <pc:docMk/>
            <pc:sldMk cId="2823326703" sldId="259"/>
            <ac:spMk id="3" creationId="{5B3F64E5-4366-494B-81D6-662186590B43}"/>
          </ac:spMkLst>
        </pc:spChg>
      </pc:sldChg>
      <pc:sldChg chg="modSp mod">
        <pc:chgData name="MORLEY, Thomas" userId="ca0a1631-feee-46f8-9dc6-a0f397eff84f" providerId="ADAL" clId="{01A9083D-6CF5-4DA3-B85F-B0665FDFEFF5}" dt="2021-03-31T14:27:20.950" v="124" actId="20577"/>
        <pc:sldMkLst>
          <pc:docMk/>
          <pc:sldMk cId="4105764301" sldId="260"/>
        </pc:sldMkLst>
        <pc:spChg chg="mod">
          <ac:chgData name="MORLEY, Thomas" userId="ca0a1631-feee-46f8-9dc6-a0f397eff84f" providerId="ADAL" clId="{01A9083D-6CF5-4DA3-B85F-B0665FDFEFF5}" dt="2021-03-31T14:23:56.049" v="0"/>
          <ac:spMkLst>
            <pc:docMk/>
            <pc:sldMk cId="4105764301" sldId="260"/>
            <ac:spMk id="2" creationId="{3F316268-738D-49B1-B4DB-77A31932A9EB}"/>
          </ac:spMkLst>
        </pc:spChg>
        <pc:spChg chg="mod">
          <ac:chgData name="MORLEY, Thomas" userId="ca0a1631-feee-46f8-9dc6-a0f397eff84f" providerId="ADAL" clId="{01A9083D-6CF5-4DA3-B85F-B0665FDFEFF5}" dt="2021-03-31T14:27:20.950" v="124" actId="20577"/>
          <ac:spMkLst>
            <pc:docMk/>
            <pc:sldMk cId="4105764301" sldId="260"/>
            <ac:spMk id="3" creationId="{0B07D424-811E-4002-B294-B28F7D1D1C28}"/>
          </ac:spMkLst>
        </pc:spChg>
      </pc:sldChg>
      <pc:sldChg chg="addSp delSp modSp new mod">
        <pc:chgData name="MORLEY, Thomas" userId="ca0a1631-feee-46f8-9dc6-a0f397eff84f" providerId="ADAL" clId="{01A9083D-6CF5-4DA3-B85F-B0665FDFEFF5}" dt="2021-03-31T14:29:30.973" v="172" actId="15"/>
        <pc:sldMkLst>
          <pc:docMk/>
          <pc:sldMk cId="3740844761" sldId="261"/>
        </pc:sldMkLst>
        <pc:spChg chg="mod">
          <ac:chgData name="MORLEY, Thomas" userId="ca0a1631-feee-46f8-9dc6-a0f397eff84f" providerId="ADAL" clId="{01A9083D-6CF5-4DA3-B85F-B0665FDFEFF5}" dt="2021-03-31T14:26:48.006" v="118" actId="20577"/>
          <ac:spMkLst>
            <pc:docMk/>
            <pc:sldMk cId="3740844761" sldId="261"/>
            <ac:spMk id="2" creationId="{8F7030A7-FF19-4C75-8A5A-E188085AAF52}"/>
          </ac:spMkLst>
        </pc:spChg>
        <pc:spChg chg="del">
          <ac:chgData name="MORLEY, Thomas" userId="ca0a1631-feee-46f8-9dc6-a0f397eff84f" providerId="ADAL" clId="{01A9083D-6CF5-4DA3-B85F-B0665FDFEFF5}" dt="2021-03-31T14:25:52.035" v="88"/>
          <ac:spMkLst>
            <pc:docMk/>
            <pc:sldMk cId="3740844761" sldId="261"/>
            <ac:spMk id="3" creationId="{DA484A2E-69EC-48F5-A307-0656C2D4DF44}"/>
          </ac:spMkLst>
        </pc:spChg>
        <pc:spChg chg="add mod">
          <ac:chgData name="MORLEY, Thomas" userId="ca0a1631-feee-46f8-9dc6-a0f397eff84f" providerId="ADAL" clId="{01A9083D-6CF5-4DA3-B85F-B0665FDFEFF5}" dt="2021-03-31T14:29:30.973" v="172" actId="15"/>
          <ac:spMkLst>
            <pc:docMk/>
            <pc:sldMk cId="3740844761" sldId="261"/>
            <ac:spMk id="4" creationId="{2445C7B9-10DF-4616-B23E-C77195B7CA94}"/>
          </ac:spMkLst>
        </pc:spChg>
        <pc:picChg chg="add mod modCrop">
          <ac:chgData name="MORLEY, Thomas" userId="ca0a1631-feee-46f8-9dc6-a0f397eff84f" providerId="ADAL" clId="{01A9083D-6CF5-4DA3-B85F-B0665FDFEFF5}" dt="2021-03-31T14:28:27.005" v="143" actId="1076"/>
          <ac:picMkLst>
            <pc:docMk/>
            <pc:sldMk cId="3740844761" sldId="261"/>
            <ac:picMk id="6" creationId="{0687B361-1197-4C32-9454-5443E2D57B62}"/>
          </ac:picMkLst>
        </pc:picChg>
      </pc:sldChg>
      <pc:sldChg chg="addSp modSp new mod">
        <pc:chgData name="MORLEY, Thomas" userId="ca0a1631-feee-46f8-9dc6-a0f397eff84f" providerId="ADAL" clId="{01A9083D-6CF5-4DA3-B85F-B0665FDFEFF5}" dt="2021-04-06T08:16:50.958" v="8997" actId="1076"/>
        <pc:sldMkLst>
          <pc:docMk/>
          <pc:sldMk cId="202144559" sldId="262"/>
        </pc:sldMkLst>
        <pc:spChg chg="mod">
          <ac:chgData name="MORLEY, Thomas" userId="ca0a1631-feee-46f8-9dc6-a0f397eff84f" providerId="ADAL" clId="{01A9083D-6CF5-4DA3-B85F-B0665FDFEFF5}" dt="2021-03-31T14:28:34.073" v="160" actId="20577"/>
          <ac:spMkLst>
            <pc:docMk/>
            <pc:sldMk cId="202144559" sldId="262"/>
            <ac:spMk id="2" creationId="{BB0BDDBF-A0CB-43DB-8D4B-A454075E98FB}"/>
          </ac:spMkLst>
        </pc:spChg>
        <pc:spChg chg="mod">
          <ac:chgData name="MORLEY, Thomas" userId="ca0a1631-feee-46f8-9dc6-a0f397eff84f" providerId="ADAL" clId="{01A9083D-6CF5-4DA3-B85F-B0665FDFEFF5}" dt="2021-04-06T08:16:50.958" v="8997" actId="1076"/>
          <ac:spMkLst>
            <pc:docMk/>
            <pc:sldMk cId="202144559" sldId="262"/>
            <ac:spMk id="3" creationId="{B964A1A4-FE12-42BA-A17E-5E55A1C04AD1}"/>
          </ac:spMkLst>
        </pc:spChg>
        <pc:picChg chg="add mod modCrop">
          <ac:chgData name="MORLEY, Thomas" userId="ca0a1631-feee-46f8-9dc6-a0f397eff84f" providerId="ADAL" clId="{01A9083D-6CF5-4DA3-B85F-B0665FDFEFF5}" dt="2021-04-06T08:16:46.350" v="8996" actId="1076"/>
          <ac:picMkLst>
            <pc:docMk/>
            <pc:sldMk cId="202144559" sldId="262"/>
            <ac:picMk id="5" creationId="{98E72E3B-4912-41B2-9D02-BA25E403E44B}"/>
          </ac:picMkLst>
        </pc:picChg>
      </pc:sldChg>
      <pc:sldChg chg="addSp modSp new mod">
        <pc:chgData name="MORLEY, Thomas" userId="ca0a1631-feee-46f8-9dc6-a0f397eff84f" providerId="ADAL" clId="{01A9083D-6CF5-4DA3-B85F-B0665FDFEFF5}" dt="2021-03-31T14:30:38.026" v="202" actId="1076"/>
        <pc:sldMkLst>
          <pc:docMk/>
          <pc:sldMk cId="3243435933" sldId="263"/>
        </pc:sldMkLst>
        <pc:spChg chg="mod">
          <ac:chgData name="MORLEY, Thomas" userId="ca0a1631-feee-46f8-9dc6-a0f397eff84f" providerId="ADAL" clId="{01A9083D-6CF5-4DA3-B85F-B0665FDFEFF5}" dt="2021-03-31T14:29:50.886" v="195" actId="20577"/>
          <ac:spMkLst>
            <pc:docMk/>
            <pc:sldMk cId="3243435933" sldId="263"/>
            <ac:spMk id="2" creationId="{3B961D93-EA3D-453D-A50E-5E0034C2960F}"/>
          </ac:spMkLst>
        </pc:spChg>
        <pc:spChg chg="mod">
          <ac:chgData name="MORLEY, Thomas" userId="ca0a1631-feee-46f8-9dc6-a0f397eff84f" providerId="ADAL" clId="{01A9083D-6CF5-4DA3-B85F-B0665FDFEFF5}" dt="2021-03-31T14:30:36.183" v="201" actId="14100"/>
          <ac:spMkLst>
            <pc:docMk/>
            <pc:sldMk cId="3243435933" sldId="263"/>
            <ac:spMk id="3" creationId="{E8636AD5-5A78-4A16-8392-8ABC6274EE81}"/>
          </ac:spMkLst>
        </pc:spChg>
        <pc:picChg chg="add mod modCrop">
          <ac:chgData name="MORLEY, Thomas" userId="ca0a1631-feee-46f8-9dc6-a0f397eff84f" providerId="ADAL" clId="{01A9083D-6CF5-4DA3-B85F-B0665FDFEFF5}" dt="2021-03-31T14:30:38.026" v="202" actId="1076"/>
          <ac:picMkLst>
            <pc:docMk/>
            <pc:sldMk cId="3243435933" sldId="263"/>
            <ac:picMk id="5" creationId="{BF9C60CB-46A5-4AA1-9547-8AE899E62941}"/>
          </ac:picMkLst>
        </pc:picChg>
      </pc:sldChg>
      <pc:sldChg chg="modSp new mod">
        <pc:chgData name="MORLEY, Thomas" userId="ca0a1631-feee-46f8-9dc6-a0f397eff84f" providerId="ADAL" clId="{01A9083D-6CF5-4DA3-B85F-B0665FDFEFF5}" dt="2021-04-06T13:42:32.027" v="9185"/>
        <pc:sldMkLst>
          <pc:docMk/>
          <pc:sldMk cId="3167974025" sldId="264"/>
        </pc:sldMkLst>
        <pc:spChg chg="mod">
          <ac:chgData name="MORLEY, Thomas" userId="ca0a1631-feee-46f8-9dc6-a0f397eff84f" providerId="ADAL" clId="{01A9083D-6CF5-4DA3-B85F-B0665FDFEFF5}" dt="2021-03-31T14:31:10.019" v="270" actId="20577"/>
          <ac:spMkLst>
            <pc:docMk/>
            <pc:sldMk cId="3167974025" sldId="264"/>
            <ac:spMk id="2" creationId="{C2C03599-57D2-4230-9602-FB5057CCB0F5}"/>
          </ac:spMkLst>
        </pc:spChg>
        <pc:spChg chg="mod">
          <ac:chgData name="MORLEY, Thomas" userId="ca0a1631-feee-46f8-9dc6-a0f397eff84f" providerId="ADAL" clId="{01A9083D-6CF5-4DA3-B85F-B0665FDFEFF5}" dt="2021-04-06T13:42:32.027" v="9185"/>
          <ac:spMkLst>
            <pc:docMk/>
            <pc:sldMk cId="3167974025" sldId="264"/>
            <ac:spMk id="3" creationId="{CCE5A19A-05C9-44A5-80C4-612B0B5271F1}"/>
          </ac:spMkLst>
        </pc:spChg>
      </pc:sldChg>
      <pc:sldChg chg="addSp delSp modSp new del mod">
        <pc:chgData name="MORLEY, Thomas" userId="ca0a1631-feee-46f8-9dc6-a0f397eff84f" providerId="ADAL" clId="{01A9083D-6CF5-4DA3-B85F-B0665FDFEFF5}" dt="2021-04-08T12:57:13.466" v="9316" actId="2696"/>
        <pc:sldMkLst>
          <pc:docMk/>
          <pc:sldMk cId="2703872394" sldId="265"/>
        </pc:sldMkLst>
        <pc:spChg chg="mod">
          <ac:chgData name="MORLEY, Thomas" userId="ca0a1631-feee-46f8-9dc6-a0f397eff84f" providerId="ADAL" clId="{01A9083D-6CF5-4DA3-B85F-B0665FDFEFF5}" dt="2021-03-31T14:48:05.811" v="295" actId="1076"/>
          <ac:spMkLst>
            <pc:docMk/>
            <pc:sldMk cId="2703872394" sldId="265"/>
            <ac:spMk id="2" creationId="{B7CDA078-3258-445A-AE5C-C201C662B7E5}"/>
          </ac:spMkLst>
        </pc:spChg>
        <pc:spChg chg="mod">
          <ac:chgData name="MORLEY, Thomas" userId="ca0a1631-feee-46f8-9dc6-a0f397eff84f" providerId="ADAL" clId="{01A9083D-6CF5-4DA3-B85F-B0665FDFEFF5}" dt="2021-04-01T08:35:34.232" v="3225" actId="20577"/>
          <ac:spMkLst>
            <pc:docMk/>
            <pc:sldMk cId="2703872394" sldId="265"/>
            <ac:spMk id="3" creationId="{2967071A-EC3C-4C9A-9706-0E3231211901}"/>
          </ac:spMkLst>
        </pc:spChg>
        <pc:spChg chg="add mod">
          <ac:chgData name="MORLEY, Thomas" userId="ca0a1631-feee-46f8-9dc6-a0f397eff84f" providerId="ADAL" clId="{01A9083D-6CF5-4DA3-B85F-B0665FDFEFF5}" dt="2021-04-01T08:37:15.625" v="3373" actId="1076"/>
          <ac:spMkLst>
            <pc:docMk/>
            <pc:sldMk cId="2703872394" sldId="265"/>
            <ac:spMk id="12" creationId="{CCC28B49-17EF-452E-A625-0FE67D2B4619}"/>
          </ac:spMkLst>
        </pc:spChg>
        <pc:spChg chg="add mod">
          <ac:chgData name="MORLEY, Thomas" userId="ca0a1631-feee-46f8-9dc6-a0f397eff84f" providerId="ADAL" clId="{01A9083D-6CF5-4DA3-B85F-B0665FDFEFF5}" dt="2021-04-01T08:38:41.368" v="3453" actId="20577"/>
          <ac:spMkLst>
            <pc:docMk/>
            <pc:sldMk cId="2703872394" sldId="265"/>
            <ac:spMk id="16" creationId="{54C80189-6A8A-490B-B90A-F6D8BF3B835F}"/>
          </ac:spMkLst>
        </pc:spChg>
        <pc:spChg chg="add mod">
          <ac:chgData name="MORLEY, Thomas" userId="ca0a1631-feee-46f8-9dc6-a0f397eff84f" providerId="ADAL" clId="{01A9083D-6CF5-4DA3-B85F-B0665FDFEFF5}" dt="2021-04-01T08:39:13.732" v="3534" actId="20577"/>
          <ac:spMkLst>
            <pc:docMk/>
            <pc:sldMk cId="2703872394" sldId="265"/>
            <ac:spMk id="20" creationId="{C4CE930F-6C8D-4C8E-A8C3-EF88FA48DF21}"/>
          </ac:spMkLst>
        </pc:spChg>
        <pc:spChg chg="add mod">
          <ac:chgData name="MORLEY, Thomas" userId="ca0a1631-feee-46f8-9dc6-a0f397eff84f" providerId="ADAL" clId="{01A9083D-6CF5-4DA3-B85F-B0665FDFEFF5}" dt="2021-04-01T08:39:50.666" v="3560" actId="20577"/>
          <ac:spMkLst>
            <pc:docMk/>
            <pc:sldMk cId="2703872394" sldId="265"/>
            <ac:spMk id="24" creationId="{EA4C0B24-9C29-4716-A6DE-128C20CB66E6}"/>
          </ac:spMkLst>
        </pc:spChg>
        <pc:spChg chg="add mod">
          <ac:chgData name="MORLEY, Thomas" userId="ca0a1631-feee-46f8-9dc6-a0f397eff84f" providerId="ADAL" clId="{01A9083D-6CF5-4DA3-B85F-B0665FDFEFF5}" dt="2021-04-01T08:40:19.704" v="3632" actId="20577"/>
          <ac:spMkLst>
            <pc:docMk/>
            <pc:sldMk cId="2703872394" sldId="265"/>
            <ac:spMk id="28" creationId="{244F5FC9-7637-410D-BAB5-36E0AA035FCC}"/>
          </ac:spMkLst>
        </pc:spChg>
        <pc:spChg chg="add mod">
          <ac:chgData name="MORLEY, Thomas" userId="ca0a1631-feee-46f8-9dc6-a0f397eff84f" providerId="ADAL" clId="{01A9083D-6CF5-4DA3-B85F-B0665FDFEFF5}" dt="2021-04-01T10:43:36.027" v="5571" actId="1076"/>
          <ac:spMkLst>
            <pc:docMk/>
            <pc:sldMk cId="2703872394" sldId="265"/>
            <ac:spMk id="31" creationId="{5D64F5A1-8BD3-4E1B-8124-4F6D2B1345D9}"/>
          </ac:spMkLst>
        </pc:spChg>
        <pc:spChg chg="add mod">
          <ac:chgData name="MORLEY, Thomas" userId="ca0a1631-feee-46f8-9dc6-a0f397eff84f" providerId="ADAL" clId="{01A9083D-6CF5-4DA3-B85F-B0665FDFEFF5}" dt="2021-04-01T10:55:47.393" v="5929" actId="1076"/>
          <ac:spMkLst>
            <pc:docMk/>
            <pc:sldMk cId="2703872394" sldId="265"/>
            <ac:spMk id="32" creationId="{71FDA581-BFED-4654-B85C-A9610BCD86F9}"/>
          </ac:spMkLst>
        </pc:spChg>
        <pc:picChg chg="add mod modCrop">
          <ac:chgData name="MORLEY, Thomas" userId="ca0a1631-feee-46f8-9dc6-a0f397eff84f" providerId="ADAL" clId="{01A9083D-6CF5-4DA3-B85F-B0665FDFEFF5}" dt="2021-03-31T14:48:15.850" v="299" actId="14100"/>
          <ac:picMkLst>
            <pc:docMk/>
            <pc:sldMk cId="2703872394" sldId="265"/>
            <ac:picMk id="5" creationId="{EA7DF5A6-8A2F-411F-9786-FD2AC30FE803}"/>
          </ac:picMkLst>
        </pc:picChg>
        <pc:picChg chg="add mod modCrop">
          <ac:chgData name="MORLEY, Thomas" userId="ca0a1631-feee-46f8-9dc6-a0f397eff84f" providerId="ADAL" clId="{01A9083D-6CF5-4DA3-B85F-B0665FDFEFF5}" dt="2021-04-01T08:34:18.247" v="3200" actId="732"/>
          <ac:picMkLst>
            <pc:docMk/>
            <pc:sldMk cId="2703872394" sldId="265"/>
            <ac:picMk id="7" creationId="{1FE6A0C9-F8F3-4ACC-BD3C-A3966CF4DF92}"/>
          </ac:picMkLst>
        </pc:picChg>
        <pc:picChg chg="add del">
          <ac:chgData name="MORLEY, Thomas" userId="ca0a1631-feee-46f8-9dc6-a0f397eff84f" providerId="ADAL" clId="{01A9083D-6CF5-4DA3-B85F-B0665FDFEFF5}" dt="2021-03-31T14:57:48.062" v="1414" actId="22"/>
          <ac:picMkLst>
            <pc:docMk/>
            <pc:sldMk cId="2703872394" sldId="265"/>
            <ac:picMk id="9" creationId="{0898C80E-2200-49A3-A25E-A7747B536FB9}"/>
          </ac:picMkLst>
        </pc:picChg>
        <pc:picChg chg="add del">
          <ac:chgData name="MORLEY, Thomas" userId="ca0a1631-feee-46f8-9dc6-a0f397eff84f" providerId="ADAL" clId="{01A9083D-6CF5-4DA3-B85F-B0665FDFEFF5}" dt="2021-03-31T14:57:54.243" v="1416" actId="22"/>
          <ac:picMkLst>
            <pc:docMk/>
            <pc:sldMk cId="2703872394" sldId="265"/>
            <ac:picMk id="11" creationId="{C2D47E2E-AFAF-4A3B-8AD8-D1FD82FF25BA}"/>
          </ac:picMkLst>
        </pc:picChg>
        <pc:cxnChg chg="add del">
          <ac:chgData name="MORLEY, Thomas" userId="ca0a1631-feee-46f8-9dc6-a0f397eff84f" providerId="ADAL" clId="{01A9083D-6CF5-4DA3-B85F-B0665FDFEFF5}" dt="2021-04-01T08:35:52.488" v="3231" actId="11529"/>
          <ac:cxnSpMkLst>
            <pc:docMk/>
            <pc:sldMk cId="2703872394" sldId="265"/>
            <ac:cxnSpMk id="6" creationId="{E3ADDA74-12FE-4322-BE2F-19B585878F5A}"/>
          </ac:cxnSpMkLst>
        </pc:cxnChg>
        <pc:cxnChg chg="add mod">
          <ac:chgData name="MORLEY, Thomas" userId="ca0a1631-feee-46f8-9dc6-a0f397eff84f" providerId="ADAL" clId="{01A9083D-6CF5-4DA3-B85F-B0665FDFEFF5}" dt="2021-04-01T08:37:12.952" v="3372" actId="14100"/>
          <ac:cxnSpMkLst>
            <pc:docMk/>
            <pc:sldMk cId="2703872394" sldId="265"/>
            <ac:cxnSpMk id="9" creationId="{88FCD3F5-5E32-439F-81EC-8DD95A916EA4}"/>
          </ac:cxnSpMkLst>
        </pc:cxnChg>
        <pc:cxnChg chg="add mod">
          <ac:chgData name="MORLEY, Thomas" userId="ca0a1631-feee-46f8-9dc6-a0f397eff84f" providerId="ADAL" clId="{01A9083D-6CF5-4DA3-B85F-B0665FDFEFF5}" dt="2021-04-01T08:38:24.379" v="3376" actId="14100"/>
          <ac:cxnSpMkLst>
            <pc:docMk/>
            <pc:sldMk cId="2703872394" sldId="265"/>
            <ac:cxnSpMk id="15" creationId="{1B9FED1F-60A0-4925-AB19-8AF6C51D6305}"/>
          </ac:cxnSpMkLst>
        </pc:cxnChg>
        <pc:cxnChg chg="add mod">
          <ac:chgData name="MORLEY, Thomas" userId="ca0a1631-feee-46f8-9dc6-a0f397eff84f" providerId="ADAL" clId="{01A9083D-6CF5-4DA3-B85F-B0665FDFEFF5}" dt="2021-04-01T08:38:53.209" v="3456" actId="14100"/>
          <ac:cxnSpMkLst>
            <pc:docMk/>
            <pc:sldMk cId="2703872394" sldId="265"/>
            <ac:cxnSpMk id="18" creationId="{207A9A0D-0B12-4F42-981D-D62BE98E8832}"/>
          </ac:cxnSpMkLst>
        </pc:cxnChg>
        <pc:cxnChg chg="add mod">
          <ac:chgData name="MORLEY, Thomas" userId="ca0a1631-feee-46f8-9dc6-a0f397eff84f" providerId="ADAL" clId="{01A9083D-6CF5-4DA3-B85F-B0665FDFEFF5}" dt="2021-04-01T08:39:37.710" v="3538" actId="14100"/>
          <ac:cxnSpMkLst>
            <pc:docMk/>
            <pc:sldMk cId="2703872394" sldId="265"/>
            <ac:cxnSpMk id="21" creationId="{A78D8705-95D8-48ED-A6D4-0814B21D1A8A}"/>
          </ac:cxnSpMkLst>
        </pc:cxnChg>
        <pc:cxnChg chg="add mod">
          <ac:chgData name="MORLEY, Thomas" userId="ca0a1631-feee-46f8-9dc6-a0f397eff84f" providerId="ADAL" clId="{01A9083D-6CF5-4DA3-B85F-B0665FDFEFF5}" dt="2021-04-01T08:40:02.223" v="3564" actId="14100"/>
          <ac:cxnSpMkLst>
            <pc:docMk/>
            <pc:sldMk cId="2703872394" sldId="265"/>
            <ac:cxnSpMk id="25" creationId="{14ECDE03-27F0-4789-9C42-760B622A4EA0}"/>
          </ac:cxnSpMkLst>
        </pc:cxnChg>
        <pc:cxnChg chg="add mod">
          <ac:chgData name="MORLEY, Thomas" userId="ca0a1631-feee-46f8-9dc6-a0f397eff84f" providerId="ADAL" clId="{01A9083D-6CF5-4DA3-B85F-B0665FDFEFF5}" dt="2021-04-01T10:43:14.958" v="5535" actId="208"/>
          <ac:cxnSpMkLst>
            <pc:docMk/>
            <pc:sldMk cId="2703872394" sldId="265"/>
            <ac:cxnSpMk id="29" creationId="{C6BDEAF2-2C19-4965-90AA-F5F35FC10E27}"/>
          </ac:cxnSpMkLst>
        </pc:cxnChg>
      </pc:sldChg>
      <pc:sldChg chg="addSp delSp modSp add del mod">
        <pc:chgData name="MORLEY, Thomas" userId="ca0a1631-feee-46f8-9dc6-a0f397eff84f" providerId="ADAL" clId="{01A9083D-6CF5-4DA3-B85F-B0665FDFEFF5}" dt="2021-04-08T12:57:13.466" v="9316" actId="2696"/>
        <pc:sldMkLst>
          <pc:docMk/>
          <pc:sldMk cId="3775109088" sldId="266"/>
        </pc:sldMkLst>
        <pc:spChg chg="mod">
          <ac:chgData name="MORLEY, Thomas" userId="ca0a1631-feee-46f8-9dc6-a0f397eff84f" providerId="ADAL" clId="{01A9083D-6CF5-4DA3-B85F-B0665FDFEFF5}" dt="2021-04-01T10:36:55.788" v="5108" actId="20577"/>
          <ac:spMkLst>
            <pc:docMk/>
            <pc:sldMk cId="3775109088" sldId="266"/>
            <ac:spMk id="3" creationId="{2967071A-EC3C-4C9A-9706-0E3231211901}"/>
          </ac:spMkLst>
        </pc:spChg>
        <pc:spChg chg="add mod">
          <ac:chgData name="MORLEY, Thomas" userId="ca0a1631-feee-46f8-9dc6-a0f397eff84f" providerId="ADAL" clId="{01A9083D-6CF5-4DA3-B85F-B0665FDFEFF5}" dt="2021-04-01T08:43:38.830" v="3722" actId="1076"/>
          <ac:spMkLst>
            <pc:docMk/>
            <pc:sldMk cId="3775109088" sldId="266"/>
            <ac:spMk id="15" creationId="{4AD860B2-13A1-46C7-8187-C7C650DB2754}"/>
          </ac:spMkLst>
        </pc:spChg>
        <pc:spChg chg="add mod">
          <ac:chgData name="MORLEY, Thomas" userId="ca0a1631-feee-46f8-9dc6-a0f397eff84f" providerId="ADAL" clId="{01A9083D-6CF5-4DA3-B85F-B0665FDFEFF5}" dt="2021-04-01T08:56:01.005" v="3753" actId="20577"/>
          <ac:spMkLst>
            <pc:docMk/>
            <pc:sldMk cId="3775109088" sldId="266"/>
            <ac:spMk id="18" creationId="{74F89ABE-0FDB-44C5-988C-0712A9C7D322}"/>
          </ac:spMkLst>
        </pc:spChg>
        <pc:spChg chg="add mod">
          <ac:chgData name="MORLEY, Thomas" userId="ca0a1631-feee-46f8-9dc6-a0f397eff84f" providerId="ADAL" clId="{01A9083D-6CF5-4DA3-B85F-B0665FDFEFF5}" dt="2021-04-01T08:57:09.782" v="3789" actId="14100"/>
          <ac:spMkLst>
            <pc:docMk/>
            <pc:sldMk cId="3775109088" sldId="266"/>
            <ac:spMk id="23" creationId="{BDFDD2B3-BA49-4D08-822F-6D723F19EBE1}"/>
          </ac:spMkLst>
        </pc:spChg>
        <pc:spChg chg="add mod">
          <ac:chgData name="MORLEY, Thomas" userId="ca0a1631-feee-46f8-9dc6-a0f397eff84f" providerId="ADAL" clId="{01A9083D-6CF5-4DA3-B85F-B0665FDFEFF5}" dt="2021-04-01T08:58:03.929" v="3831" actId="14100"/>
          <ac:spMkLst>
            <pc:docMk/>
            <pc:sldMk cId="3775109088" sldId="266"/>
            <ac:spMk id="27" creationId="{E80FB4D1-143A-4856-87DF-766E4AD0AC8F}"/>
          </ac:spMkLst>
        </pc:spChg>
        <pc:spChg chg="add mod">
          <ac:chgData name="MORLEY, Thomas" userId="ca0a1631-feee-46f8-9dc6-a0f397eff84f" providerId="ADAL" clId="{01A9083D-6CF5-4DA3-B85F-B0665FDFEFF5}" dt="2021-04-01T10:20:13.084" v="3962" actId="1076"/>
          <ac:spMkLst>
            <pc:docMk/>
            <pc:sldMk cId="3775109088" sldId="266"/>
            <ac:spMk id="30" creationId="{5675414E-D576-4DF2-BB7B-15D94DEA175C}"/>
          </ac:spMkLst>
        </pc:spChg>
        <pc:spChg chg="add mod">
          <ac:chgData name="MORLEY, Thomas" userId="ca0a1631-feee-46f8-9dc6-a0f397eff84f" providerId="ADAL" clId="{01A9083D-6CF5-4DA3-B85F-B0665FDFEFF5}" dt="2021-04-01T10:20:57.739" v="3971" actId="20577"/>
          <ac:spMkLst>
            <pc:docMk/>
            <pc:sldMk cId="3775109088" sldId="266"/>
            <ac:spMk id="33" creationId="{8D64B341-3885-42BE-B87C-1F0C28DDA63D}"/>
          </ac:spMkLst>
        </pc:spChg>
        <pc:spChg chg="add mod">
          <ac:chgData name="MORLEY, Thomas" userId="ca0a1631-feee-46f8-9dc6-a0f397eff84f" providerId="ADAL" clId="{01A9083D-6CF5-4DA3-B85F-B0665FDFEFF5}" dt="2021-04-01T10:22:36.760" v="4037" actId="20577"/>
          <ac:spMkLst>
            <pc:docMk/>
            <pc:sldMk cId="3775109088" sldId="266"/>
            <ac:spMk id="36" creationId="{BEEC60D8-926F-4352-AAA4-92C0FBBE5556}"/>
          </ac:spMkLst>
        </pc:spChg>
        <pc:spChg chg="add del mod">
          <ac:chgData name="MORLEY, Thomas" userId="ca0a1631-feee-46f8-9dc6-a0f397eff84f" providerId="ADAL" clId="{01A9083D-6CF5-4DA3-B85F-B0665FDFEFF5}" dt="2021-04-01T10:55:52.178" v="5931" actId="478"/>
          <ac:spMkLst>
            <pc:docMk/>
            <pc:sldMk cId="3775109088" sldId="266"/>
            <ac:spMk id="37" creationId="{5A0D67FA-52E1-43E9-B39E-1993057CC3EB}"/>
          </ac:spMkLst>
        </pc:spChg>
        <pc:spChg chg="add mod">
          <ac:chgData name="MORLEY, Thomas" userId="ca0a1631-feee-46f8-9dc6-a0f397eff84f" providerId="ADAL" clId="{01A9083D-6CF5-4DA3-B85F-B0665FDFEFF5}" dt="2021-04-01T10:55:49.786" v="5930"/>
          <ac:spMkLst>
            <pc:docMk/>
            <pc:sldMk cId="3775109088" sldId="266"/>
            <ac:spMk id="38" creationId="{B1F3C713-E123-4E5E-9E18-0C73E2666EB5}"/>
          </ac:spMkLst>
        </pc:spChg>
        <pc:picChg chg="mod">
          <ac:chgData name="MORLEY, Thomas" userId="ca0a1631-feee-46f8-9dc6-a0f397eff84f" providerId="ADAL" clId="{01A9083D-6CF5-4DA3-B85F-B0665FDFEFF5}" dt="2021-04-01T08:32:48.779" v="3176" actId="1036"/>
          <ac:picMkLst>
            <pc:docMk/>
            <pc:sldMk cId="3775109088" sldId="266"/>
            <ac:picMk id="5" creationId="{EA7DF5A6-8A2F-411F-9786-FD2AC30FE803}"/>
          </ac:picMkLst>
        </pc:picChg>
        <pc:picChg chg="add mod modCrop">
          <ac:chgData name="MORLEY, Thomas" userId="ca0a1631-feee-46f8-9dc6-a0f397eff84f" providerId="ADAL" clId="{01A9083D-6CF5-4DA3-B85F-B0665FDFEFF5}" dt="2021-04-01T08:42:39.122" v="3636" actId="1076"/>
          <ac:picMkLst>
            <pc:docMk/>
            <pc:sldMk cId="3775109088" sldId="266"/>
            <ac:picMk id="6" creationId="{73EAD47C-17DD-490D-9949-61CE1060FAA0}"/>
          </ac:picMkLst>
        </pc:picChg>
        <pc:picChg chg="mod modCrop">
          <ac:chgData name="MORLEY, Thomas" userId="ca0a1631-feee-46f8-9dc6-a0f397eff84f" providerId="ADAL" clId="{01A9083D-6CF5-4DA3-B85F-B0665FDFEFF5}" dt="2021-04-01T08:32:48.779" v="3176" actId="1036"/>
          <ac:picMkLst>
            <pc:docMk/>
            <pc:sldMk cId="3775109088" sldId="266"/>
            <ac:picMk id="7" creationId="{1FE6A0C9-F8F3-4ACC-BD3C-A3966CF4DF92}"/>
          </ac:picMkLst>
        </pc:picChg>
        <pc:picChg chg="add del mod modCrop">
          <ac:chgData name="MORLEY, Thomas" userId="ca0a1631-feee-46f8-9dc6-a0f397eff84f" providerId="ADAL" clId="{01A9083D-6CF5-4DA3-B85F-B0665FDFEFF5}" dt="2021-04-01T08:32:09.956" v="3153" actId="478"/>
          <ac:picMkLst>
            <pc:docMk/>
            <pc:sldMk cId="3775109088" sldId="266"/>
            <ac:picMk id="9" creationId="{2E4D9DA2-353E-4B09-BC81-A310292BF219}"/>
          </ac:picMkLst>
        </pc:picChg>
        <pc:picChg chg="add mod modCrop">
          <ac:chgData name="MORLEY, Thomas" userId="ca0a1631-feee-46f8-9dc6-a0f397eff84f" providerId="ADAL" clId="{01A9083D-6CF5-4DA3-B85F-B0665FDFEFF5}" dt="2021-04-01T08:34:56.140" v="3209" actId="732"/>
          <ac:picMkLst>
            <pc:docMk/>
            <pc:sldMk cId="3775109088" sldId="266"/>
            <ac:picMk id="10" creationId="{E9AB1ECE-0E7A-4DB7-9878-92D728844B07}"/>
          </ac:picMkLst>
        </pc:picChg>
        <pc:cxnChg chg="add mod">
          <ac:chgData name="MORLEY, Thomas" userId="ca0a1631-feee-46f8-9dc6-a0f397eff84f" providerId="ADAL" clId="{01A9083D-6CF5-4DA3-B85F-B0665FDFEFF5}" dt="2021-04-01T08:42:49.670" v="3640" actId="14100"/>
          <ac:cxnSpMkLst>
            <pc:docMk/>
            <pc:sldMk cId="3775109088" sldId="266"/>
            <ac:cxnSpMk id="11" creationId="{6AC4DF09-E81C-4712-82BE-6DFE378B462B}"/>
          </ac:cxnSpMkLst>
        </pc:cxnChg>
        <pc:cxnChg chg="add mod">
          <ac:chgData name="MORLEY, Thomas" userId="ca0a1631-feee-46f8-9dc6-a0f397eff84f" providerId="ADAL" clId="{01A9083D-6CF5-4DA3-B85F-B0665FDFEFF5}" dt="2021-04-01T08:56:19.433" v="3756" actId="14100"/>
          <ac:cxnSpMkLst>
            <pc:docMk/>
            <pc:sldMk cId="3775109088" sldId="266"/>
            <ac:cxnSpMk id="16" creationId="{16F45255-6343-417D-B9D2-A47CD5B7CD1C}"/>
          </ac:cxnSpMkLst>
        </pc:cxnChg>
        <pc:cxnChg chg="add mod">
          <ac:chgData name="MORLEY, Thomas" userId="ca0a1631-feee-46f8-9dc6-a0f397eff84f" providerId="ADAL" clId="{01A9083D-6CF5-4DA3-B85F-B0665FDFEFF5}" dt="2021-04-01T08:56:49.024" v="3759" actId="14100"/>
          <ac:cxnSpMkLst>
            <pc:docMk/>
            <pc:sldMk cId="3775109088" sldId="266"/>
            <ac:cxnSpMk id="21" creationId="{78443C45-5434-43E3-80F6-2555A9827357}"/>
          </ac:cxnSpMkLst>
        </pc:cxnChg>
        <pc:cxnChg chg="add mod">
          <ac:chgData name="MORLEY, Thomas" userId="ca0a1631-feee-46f8-9dc6-a0f397eff84f" providerId="ADAL" clId="{01A9083D-6CF5-4DA3-B85F-B0665FDFEFF5}" dt="2021-04-01T08:57:46.634" v="3793" actId="14100"/>
          <ac:cxnSpMkLst>
            <pc:docMk/>
            <pc:sldMk cId="3775109088" sldId="266"/>
            <ac:cxnSpMk id="24" creationId="{781AA674-CF06-4484-AE63-26E19E607F85}"/>
          </ac:cxnSpMkLst>
        </pc:cxnChg>
        <pc:cxnChg chg="add mod">
          <ac:chgData name="MORLEY, Thomas" userId="ca0a1631-feee-46f8-9dc6-a0f397eff84f" providerId="ADAL" clId="{01A9083D-6CF5-4DA3-B85F-B0665FDFEFF5}" dt="2021-04-01T10:19:25.135" v="3834" actId="14100"/>
          <ac:cxnSpMkLst>
            <pc:docMk/>
            <pc:sldMk cId="3775109088" sldId="266"/>
            <ac:cxnSpMk id="28" creationId="{7F9E3C48-1975-4E47-8EC5-A0EB8A5D0840}"/>
          </ac:cxnSpMkLst>
        </pc:cxnChg>
        <pc:cxnChg chg="add mod">
          <ac:chgData name="MORLEY, Thomas" userId="ca0a1631-feee-46f8-9dc6-a0f397eff84f" providerId="ADAL" clId="{01A9083D-6CF5-4DA3-B85F-B0665FDFEFF5}" dt="2021-04-01T10:20:48.098" v="3965" actId="14100"/>
          <ac:cxnSpMkLst>
            <pc:docMk/>
            <pc:sldMk cId="3775109088" sldId="266"/>
            <ac:cxnSpMk id="31" creationId="{C3CAC316-8420-4EF6-86E7-F1C81A1FF8B0}"/>
          </ac:cxnSpMkLst>
        </pc:cxnChg>
        <pc:cxnChg chg="add mod">
          <ac:chgData name="MORLEY, Thomas" userId="ca0a1631-feee-46f8-9dc6-a0f397eff84f" providerId="ADAL" clId="{01A9083D-6CF5-4DA3-B85F-B0665FDFEFF5}" dt="2021-04-01T10:22:15.092" v="3974" actId="14100"/>
          <ac:cxnSpMkLst>
            <pc:docMk/>
            <pc:sldMk cId="3775109088" sldId="266"/>
            <ac:cxnSpMk id="34" creationId="{2F0CAA1D-CBE0-47FC-BD55-11194B8B0414}"/>
          </ac:cxnSpMkLst>
        </pc:cxnChg>
      </pc:sldChg>
      <pc:sldChg chg="new del">
        <pc:chgData name="MORLEY, Thomas" userId="ca0a1631-feee-46f8-9dc6-a0f397eff84f" providerId="ADAL" clId="{01A9083D-6CF5-4DA3-B85F-B0665FDFEFF5}" dt="2021-04-01T10:22:50.522" v="4039" actId="680"/>
        <pc:sldMkLst>
          <pc:docMk/>
          <pc:sldMk cId="2873267126" sldId="267"/>
        </pc:sldMkLst>
      </pc:sldChg>
      <pc:sldChg chg="addSp delSp modSp add del mod">
        <pc:chgData name="MORLEY, Thomas" userId="ca0a1631-feee-46f8-9dc6-a0f397eff84f" providerId="ADAL" clId="{01A9083D-6CF5-4DA3-B85F-B0665FDFEFF5}" dt="2021-04-08T12:57:13.466" v="9316" actId="2696"/>
        <pc:sldMkLst>
          <pc:docMk/>
          <pc:sldMk cId="3201398643" sldId="267"/>
        </pc:sldMkLst>
        <pc:spChg chg="mod">
          <ac:chgData name="MORLEY, Thomas" userId="ca0a1631-feee-46f8-9dc6-a0f397eff84f" providerId="ADAL" clId="{01A9083D-6CF5-4DA3-B85F-B0665FDFEFF5}" dt="2021-04-01T11:23:54.256" v="7132" actId="20577"/>
          <ac:spMkLst>
            <pc:docMk/>
            <pc:sldMk cId="3201398643" sldId="267"/>
            <ac:spMk id="3" creationId="{2967071A-EC3C-4C9A-9706-0E3231211901}"/>
          </ac:spMkLst>
        </pc:spChg>
        <pc:spChg chg="add mod">
          <ac:chgData name="MORLEY, Thomas" userId="ca0a1631-feee-46f8-9dc6-a0f397eff84f" providerId="ADAL" clId="{01A9083D-6CF5-4DA3-B85F-B0665FDFEFF5}" dt="2021-04-01T12:25:58.616" v="8212" actId="1076"/>
          <ac:spMkLst>
            <pc:docMk/>
            <pc:sldMk cId="3201398643" sldId="267"/>
            <ac:spMk id="9" creationId="{EAAE5296-932E-4431-B7ED-FFE6BF4E9DFF}"/>
          </ac:spMkLst>
        </pc:spChg>
        <pc:spChg chg="del">
          <ac:chgData name="MORLEY, Thomas" userId="ca0a1631-feee-46f8-9dc6-a0f397eff84f" providerId="ADAL" clId="{01A9083D-6CF5-4DA3-B85F-B0665FDFEFF5}" dt="2021-04-01T10:24:36.520" v="4055" actId="478"/>
          <ac:spMkLst>
            <pc:docMk/>
            <pc:sldMk cId="3201398643" sldId="267"/>
            <ac:spMk id="15" creationId="{4AD860B2-13A1-46C7-8187-C7C650DB2754}"/>
          </ac:spMkLst>
        </pc:spChg>
        <pc:spChg chg="del">
          <ac:chgData name="MORLEY, Thomas" userId="ca0a1631-feee-46f8-9dc6-a0f397eff84f" providerId="ADAL" clId="{01A9083D-6CF5-4DA3-B85F-B0665FDFEFF5}" dt="2021-04-01T10:24:33.975" v="4054" actId="478"/>
          <ac:spMkLst>
            <pc:docMk/>
            <pc:sldMk cId="3201398643" sldId="267"/>
            <ac:spMk id="18" creationId="{74F89ABE-0FDB-44C5-988C-0712A9C7D322}"/>
          </ac:spMkLst>
        </pc:spChg>
        <pc:spChg chg="del">
          <ac:chgData name="MORLEY, Thomas" userId="ca0a1631-feee-46f8-9dc6-a0f397eff84f" providerId="ADAL" clId="{01A9083D-6CF5-4DA3-B85F-B0665FDFEFF5}" dt="2021-04-01T10:24:33.975" v="4054" actId="478"/>
          <ac:spMkLst>
            <pc:docMk/>
            <pc:sldMk cId="3201398643" sldId="267"/>
            <ac:spMk id="23" creationId="{BDFDD2B3-BA49-4D08-822F-6D723F19EBE1}"/>
          </ac:spMkLst>
        </pc:spChg>
        <pc:spChg chg="add mod">
          <ac:chgData name="MORLEY, Thomas" userId="ca0a1631-feee-46f8-9dc6-a0f397eff84f" providerId="ADAL" clId="{01A9083D-6CF5-4DA3-B85F-B0665FDFEFF5}" dt="2021-04-01T10:43:52.601" v="5579" actId="20577"/>
          <ac:spMkLst>
            <pc:docMk/>
            <pc:sldMk cId="3201398643" sldId="267"/>
            <ac:spMk id="26" creationId="{FC6FF50E-0C22-47AD-AB39-F35B2CA7D217}"/>
          </ac:spMkLst>
        </pc:spChg>
        <pc:spChg chg="del">
          <ac:chgData name="MORLEY, Thomas" userId="ca0a1631-feee-46f8-9dc6-a0f397eff84f" providerId="ADAL" clId="{01A9083D-6CF5-4DA3-B85F-B0665FDFEFF5}" dt="2021-04-01T10:24:33.975" v="4054" actId="478"/>
          <ac:spMkLst>
            <pc:docMk/>
            <pc:sldMk cId="3201398643" sldId="267"/>
            <ac:spMk id="27" creationId="{E80FB4D1-143A-4856-87DF-766E4AD0AC8F}"/>
          </ac:spMkLst>
        </pc:spChg>
        <pc:spChg chg="add mod">
          <ac:chgData name="MORLEY, Thomas" userId="ca0a1631-feee-46f8-9dc6-a0f397eff84f" providerId="ADAL" clId="{01A9083D-6CF5-4DA3-B85F-B0665FDFEFF5}" dt="2021-04-01T10:55:54.401" v="5932"/>
          <ac:spMkLst>
            <pc:docMk/>
            <pc:sldMk cId="3201398643" sldId="267"/>
            <ac:spMk id="29" creationId="{19F658AC-A10D-4C5E-8334-778FD64C08EB}"/>
          </ac:spMkLst>
        </pc:spChg>
        <pc:spChg chg="del">
          <ac:chgData name="MORLEY, Thomas" userId="ca0a1631-feee-46f8-9dc6-a0f397eff84f" providerId="ADAL" clId="{01A9083D-6CF5-4DA3-B85F-B0665FDFEFF5}" dt="2021-04-01T10:24:33.975" v="4054" actId="478"/>
          <ac:spMkLst>
            <pc:docMk/>
            <pc:sldMk cId="3201398643" sldId="267"/>
            <ac:spMk id="30" creationId="{5675414E-D576-4DF2-BB7B-15D94DEA175C}"/>
          </ac:spMkLst>
        </pc:spChg>
        <pc:spChg chg="del">
          <ac:chgData name="MORLEY, Thomas" userId="ca0a1631-feee-46f8-9dc6-a0f397eff84f" providerId="ADAL" clId="{01A9083D-6CF5-4DA3-B85F-B0665FDFEFF5}" dt="2021-04-01T10:24:33.975" v="4054" actId="478"/>
          <ac:spMkLst>
            <pc:docMk/>
            <pc:sldMk cId="3201398643" sldId="267"/>
            <ac:spMk id="33" creationId="{8D64B341-3885-42BE-B87C-1F0C28DDA63D}"/>
          </ac:spMkLst>
        </pc:spChg>
        <pc:spChg chg="del">
          <ac:chgData name="MORLEY, Thomas" userId="ca0a1631-feee-46f8-9dc6-a0f397eff84f" providerId="ADAL" clId="{01A9083D-6CF5-4DA3-B85F-B0665FDFEFF5}" dt="2021-04-01T10:24:33.975" v="4054" actId="478"/>
          <ac:spMkLst>
            <pc:docMk/>
            <pc:sldMk cId="3201398643" sldId="267"/>
            <ac:spMk id="36" creationId="{BEEC60D8-926F-4352-AAA4-92C0FBBE5556}"/>
          </ac:spMkLst>
        </pc:spChg>
        <pc:picChg chg="del">
          <ac:chgData name="MORLEY, Thomas" userId="ca0a1631-feee-46f8-9dc6-a0f397eff84f" providerId="ADAL" clId="{01A9083D-6CF5-4DA3-B85F-B0665FDFEFF5}" dt="2021-04-01T10:24:16.577" v="4049" actId="478"/>
          <ac:picMkLst>
            <pc:docMk/>
            <pc:sldMk cId="3201398643" sldId="267"/>
            <ac:picMk id="5" creationId="{EA7DF5A6-8A2F-411F-9786-FD2AC30FE803}"/>
          </ac:picMkLst>
        </pc:picChg>
        <pc:picChg chg="del">
          <ac:chgData name="MORLEY, Thomas" userId="ca0a1631-feee-46f8-9dc6-a0f397eff84f" providerId="ADAL" clId="{01A9083D-6CF5-4DA3-B85F-B0665FDFEFF5}" dt="2021-04-01T10:23:00.605" v="4042" actId="478"/>
          <ac:picMkLst>
            <pc:docMk/>
            <pc:sldMk cId="3201398643" sldId="267"/>
            <ac:picMk id="6" creationId="{73EAD47C-17DD-490D-9949-61CE1060FAA0}"/>
          </ac:picMkLst>
        </pc:picChg>
        <pc:picChg chg="del">
          <ac:chgData name="MORLEY, Thomas" userId="ca0a1631-feee-46f8-9dc6-a0f397eff84f" providerId="ADAL" clId="{01A9083D-6CF5-4DA3-B85F-B0665FDFEFF5}" dt="2021-04-01T10:24:19.247" v="4050" actId="478"/>
          <ac:picMkLst>
            <pc:docMk/>
            <pc:sldMk cId="3201398643" sldId="267"/>
            <ac:picMk id="7" creationId="{1FE6A0C9-F8F3-4ACC-BD3C-A3966CF4DF92}"/>
          </ac:picMkLst>
        </pc:picChg>
        <pc:picChg chg="add mod modCrop">
          <ac:chgData name="MORLEY, Thomas" userId="ca0a1631-feee-46f8-9dc6-a0f397eff84f" providerId="ADAL" clId="{01A9083D-6CF5-4DA3-B85F-B0665FDFEFF5}" dt="2021-04-01T11:27:24.408" v="7191" actId="1076"/>
          <ac:picMkLst>
            <pc:docMk/>
            <pc:sldMk cId="3201398643" sldId="267"/>
            <ac:picMk id="8" creationId="{3DB086C5-FF9A-4141-94E0-40FA312DF89A}"/>
          </ac:picMkLst>
        </pc:picChg>
        <pc:picChg chg="del">
          <ac:chgData name="MORLEY, Thomas" userId="ca0a1631-feee-46f8-9dc6-a0f397eff84f" providerId="ADAL" clId="{01A9083D-6CF5-4DA3-B85F-B0665FDFEFF5}" dt="2021-04-01T10:22:59.555" v="4041" actId="478"/>
          <ac:picMkLst>
            <pc:docMk/>
            <pc:sldMk cId="3201398643" sldId="267"/>
            <ac:picMk id="10" creationId="{E9AB1ECE-0E7A-4DB7-9878-92D728844B07}"/>
          </ac:picMkLst>
        </pc:picChg>
        <pc:cxnChg chg="del">
          <ac:chgData name="MORLEY, Thomas" userId="ca0a1631-feee-46f8-9dc6-a0f397eff84f" providerId="ADAL" clId="{01A9083D-6CF5-4DA3-B85F-B0665FDFEFF5}" dt="2021-04-01T10:24:37.153" v="4056" actId="478"/>
          <ac:cxnSpMkLst>
            <pc:docMk/>
            <pc:sldMk cId="3201398643" sldId="267"/>
            <ac:cxnSpMk id="11" creationId="{6AC4DF09-E81C-4712-82BE-6DFE378B462B}"/>
          </ac:cxnSpMkLst>
        </pc:cxnChg>
        <pc:cxnChg chg="del mod">
          <ac:chgData name="MORLEY, Thomas" userId="ca0a1631-feee-46f8-9dc6-a0f397eff84f" providerId="ADAL" clId="{01A9083D-6CF5-4DA3-B85F-B0665FDFEFF5}" dt="2021-04-01T10:24:33.975" v="4054" actId="478"/>
          <ac:cxnSpMkLst>
            <pc:docMk/>
            <pc:sldMk cId="3201398643" sldId="267"/>
            <ac:cxnSpMk id="16" creationId="{16F45255-6343-417D-B9D2-A47CD5B7CD1C}"/>
          </ac:cxnSpMkLst>
        </pc:cxnChg>
        <pc:cxnChg chg="del">
          <ac:chgData name="MORLEY, Thomas" userId="ca0a1631-feee-46f8-9dc6-a0f397eff84f" providerId="ADAL" clId="{01A9083D-6CF5-4DA3-B85F-B0665FDFEFF5}" dt="2021-04-01T10:24:33.975" v="4054" actId="478"/>
          <ac:cxnSpMkLst>
            <pc:docMk/>
            <pc:sldMk cId="3201398643" sldId="267"/>
            <ac:cxnSpMk id="21" creationId="{78443C45-5434-43E3-80F6-2555A9827357}"/>
          </ac:cxnSpMkLst>
        </pc:cxnChg>
        <pc:cxnChg chg="del">
          <ac:chgData name="MORLEY, Thomas" userId="ca0a1631-feee-46f8-9dc6-a0f397eff84f" providerId="ADAL" clId="{01A9083D-6CF5-4DA3-B85F-B0665FDFEFF5}" dt="2021-04-01T10:24:33.975" v="4054" actId="478"/>
          <ac:cxnSpMkLst>
            <pc:docMk/>
            <pc:sldMk cId="3201398643" sldId="267"/>
            <ac:cxnSpMk id="24" creationId="{781AA674-CF06-4484-AE63-26E19E607F85}"/>
          </ac:cxnSpMkLst>
        </pc:cxnChg>
        <pc:cxnChg chg="add mod">
          <ac:chgData name="MORLEY, Thomas" userId="ca0a1631-feee-46f8-9dc6-a0f397eff84f" providerId="ADAL" clId="{01A9083D-6CF5-4DA3-B85F-B0665FDFEFF5}" dt="2021-04-01T10:43:47.070" v="5575" actId="1076"/>
          <ac:cxnSpMkLst>
            <pc:docMk/>
            <pc:sldMk cId="3201398643" sldId="267"/>
            <ac:cxnSpMk id="25" creationId="{7D773181-C318-47B9-971A-F44AF505F52A}"/>
          </ac:cxnSpMkLst>
        </pc:cxnChg>
        <pc:cxnChg chg="del">
          <ac:chgData name="MORLEY, Thomas" userId="ca0a1631-feee-46f8-9dc6-a0f397eff84f" providerId="ADAL" clId="{01A9083D-6CF5-4DA3-B85F-B0665FDFEFF5}" dt="2021-04-01T10:24:33.975" v="4054" actId="478"/>
          <ac:cxnSpMkLst>
            <pc:docMk/>
            <pc:sldMk cId="3201398643" sldId="267"/>
            <ac:cxnSpMk id="28" creationId="{7F9E3C48-1975-4E47-8EC5-A0EB8A5D0840}"/>
          </ac:cxnSpMkLst>
        </pc:cxnChg>
        <pc:cxnChg chg="del">
          <ac:chgData name="MORLEY, Thomas" userId="ca0a1631-feee-46f8-9dc6-a0f397eff84f" providerId="ADAL" clId="{01A9083D-6CF5-4DA3-B85F-B0665FDFEFF5}" dt="2021-04-01T10:24:33.975" v="4054" actId="478"/>
          <ac:cxnSpMkLst>
            <pc:docMk/>
            <pc:sldMk cId="3201398643" sldId="267"/>
            <ac:cxnSpMk id="31" creationId="{C3CAC316-8420-4EF6-86E7-F1C81A1FF8B0}"/>
          </ac:cxnSpMkLst>
        </pc:cxnChg>
        <pc:cxnChg chg="add mod">
          <ac:chgData name="MORLEY, Thomas" userId="ca0a1631-feee-46f8-9dc6-a0f397eff84f" providerId="ADAL" clId="{01A9083D-6CF5-4DA3-B85F-B0665FDFEFF5}" dt="2021-04-01T11:23:23.149" v="7125" actId="14100"/>
          <ac:cxnSpMkLst>
            <pc:docMk/>
            <pc:sldMk cId="3201398643" sldId="267"/>
            <ac:cxnSpMk id="32" creationId="{9EB0B384-6DEF-429A-8F95-E35A97A60FFF}"/>
          </ac:cxnSpMkLst>
        </pc:cxnChg>
        <pc:cxnChg chg="del">
          <ac:chgData name="MORLEY, Thomas" userId="ca0a1631-feee-46f8-9dc6-a0f397eff84f" providerId="ADAL" clId="{01A9083D-6CF5-4DA3-B85F-B0665FDFEFF5}" dt="2021-04-01T10:24:33.975" v="4054" actId="478"/>
          <ac:cxnSpMkLst>
            <pc:docMk/>
            <pc:sldMk cId="3201398643" sldId="267"/>
            <ac:cxnSpMk id="34" creationId="{2F0CAA1D-CBE0-47FC-BD55-11194B8B0414}"/>
          </ac:cxnSpMkLst>
        </pc:cxnChg>
        <pc:cxnChg chg="add mod">
          <ac:chgData name="MORLEY, Thomas" userId="ca0a1631-feee-46f8-9dc6-a0f397eff84f" providerId="ADAL" clId="{01A9083D-6CF5-4DA3-B85F-B0665FDFEFF5}" dt="2021-04-01T11:23:32.106" v="7128" actId="14100"/>
          <ac:cxnSpMkLst>
            <pc:docMk/>
            <pc:sldMk cId="3201398643" sldId="267"/>
            <ac:cxnSpMk id="35" creationId="{1C08E807-A9E5-4C20-9A04-19489BF5C4C9}"/>
          </ac:cxnSpMkLst>
        </pc:cxnChg>
        <pc:cxnChg chg="add mod">
          <ac:chgData name="MORLEY, Thomas" userId="ca0a1631-feee-46f8-9dc6-a0f397eff84f" providerId="ADAL" clId="{01A9083D-6CF5-4DA3-B85F-B0665FDFEFF5}" dt="2021-04-01T11:23:48.578" v="7131" actId="14100"/>
          <ac:cxnSpMkLst>
            <pc:docMk/>
            <pc:sldMk cId="3201398643" sldId="267"/>
            <ac:cxnSpMk id="37" creationId="{4110A496-D9F3-4D85-94AB-899B2345C9C5}"/>
          </ac:cxnSpMkLst>
        </pc:cxnChg>
        <pc:cxnChg chg="add mod">
          <ac:chgData name="MORLEY, Thomas" userId="ca0a1631-feee-46f8-9dc6-a0f397eff84f" providerId="ADAL" clId="{01A9083D-6CF5-4DA3-B85F-B0665FDFEFF5}" dt="2021-04-01T11:24:03.977" v="7135" actId="14100"/>
          <ac:cxnSpMkLst>
            <pc:docMk/>
            <pc:sldMk cId="3201398643" sldId="267"/>
            <ac:cxnSpMk id="38" creationId="{CDD2448F-0D50-45B5-9FBD-BA096EC7F04D}"/>
          </ac:cxnSpMkLst>
        </pc:cxnChg>
        <pc:cxnChg chg="add del mod">
          <ac:chgData name="MORLEY, Thomas" userId="ca0a1631-feee-46f8-9dc6-a0f397eff84f" providerId="ADAL" clId="{01A9083D-6CF5-4DA3-B85F-B0665FDFEFF5}" dt="2021-04-01T11:24:37.101" v="7144" actId="478"/>
          <ac:cxnSpMkLst>
            <pc:docMk/>
            <pc:sldMk cId="3201398643" sldId="267"/>
            <ac:cxnSpMk id="39" creationId="{E36CF64F-A4C8-419F-8CA8-0CD99F4E4B29}"/>
          </ac:cxnSpMkLst>
        </pc:cxnChg>
        <pc:cxnChg chg="add del mod">
          <ac:chgData name="MORLEY, Thomas" userId="ca0a1631-feee-46f8-9dc6-a0f397eff84f" providerId="ADAL" clId="{01A9083D-6CF5-4DA3-B85F-B0665FDFEFF5}" dt="2021-04-01T11:24:38.742" v="7145" actId="478"/>
          <ac:cxnSpMkLst>
            <pc:docMk/>
            <pc:sldMk cId="3201398643" sldId="267"/>
            <ac:cxnSpMk id="40" creationId="{04E63B25-C985-4DE3-AC97-EF3562D2FE25}"/>
          </ac:cxnSpMkLst>
        </pc:cxnChg>
        <pc:cxnChg chg="add mod">
          <ac:chgData name="MORLEY, Thomas" userId="ca0a1631-feee-46f8-9dc6-a0f397eff84f" providerId="ADAL" clId="{01A9083D-6CF5-4DA3-B85F-B0665FDFEFF5}" dt="2021-04-01T11:24:58.835" v="7153" actId="14100"/>
          <ac:cxnSpMkLst>
            <pc:docMk/>
            <pc:sldMk cId="3201398643" sldId="267"/>
            <ac:cxnSpMk id="41" creationId="{587D8D3A-F453-4944-927D-BA60D925BC38}"/>
          </ac:cxnSpMkLst>
        </pc:cxnChg>
        <pc:cxnChg chg="add mod">
          <ac:chgData name="MORLEY, Thomas" userId="ca0a1631-feee-46f8-9dc6-a0f397eff84f" providerId="ADAL" clId="{01A9083D-6CF5-4DA3-B85F-B0665FDFEFF5}" dt="2021-04-01T11:25:20.306" v="7160" actId="14100"/>
          <ac:cxnSpMkLst>
            <pc:docMk/>
            <pc:sldMk cId="3201398643" sldId="267"/>
            <ac:cxnSpMk id="46" creationId="{D1E517E6-DB0F-4529-AFF0-10F018FDF4D6}"/>
          </ac:cxnSpMkLst>
        </pc:cxnChg>
        <pc:cxnChg chg="add mod">
          <ac:chgData name="MORLEY, Thomas" userId="ca0a1631-feee-46f8-9dc6-a0f397eff84f" providerId="ADAL" clId="{01A9083D-6CF5-4DA3-B85F-B0665FDFEFF5}" dt="2021-04-01T11:25:46.010" v="7165" actId="14100"/>
          <ac:cxnSpMkLst>
            <pc:docMk/>
            <pc:sldMk cId="3201398643" sldId="267"/>
            <ac:cxnSpMk id="51" creationId="{8ED84611-6FB6-4167-9076-C524D151F932}"/>
          </ac:cxnSpMkLst>
        </pc:cxnChg>
        <pc:cxnChg chg="add mod">
          <ac:chgData name="MORLEY, Thomas" userId="ca0a1631-feee-46f8-9dc6-a0f397eff84f" providerId="ADAL" clId="{01A9083D-6CF5-4DA3-B85F-B0665FDFEFF5}" dt="2021-04-01T11:26:38.722" v="7176" actId="1076"/>
          <ac:cxnSpMkLst>
            <pc:docMk/>
            <pc:sldMk cId="3201398643" sldId="267"/>
            <ac:cxnSpMk id="54" creationId="{D7B4281C-F615-4814-B9B3-74EECFE23DAA}"/>
          </ac:cxnSpMkLst>
        </pc:cxnChg>
        <pc:cxnChg chg="add mod">
          <ac:chgData name="MORLEY, Thomas" userId="ca0a1631-feee-46f8-9dc6-a0f397eff84f" providerId="ADAL" clId="{01A9083D-6CF5-4DA3-B85F-B0665FDFEFF5}" dt="2021-04-01T11:26:56.298" v="7180" actId="14100"/>
          <ac:cxnSpMkLst>
            <pc:docMk/>
            <pc:sldMk cId="3201398643" sldId="267"/>
            <ac:cxnSpMk id="61" creationId="{F242B8F5-6B45-410D-95FF-7F059F541E22}"/>
          </ac:cxnSpMkLst>
        </pc:cxnChg>
        <pc:cxnChg chg="add del mod">
          <ac:chgData name="MORLEY, Thomas" userId="ca0a1631-feee-46f8-9dc6-a0f397eff84f" providerId="ADAL" clId="{01A9083D-6CF5-4DA3-B85F-B0665FDFEFF5}" dt="2021-04-01T11:27:09.172" v="7183" actId="478"/>
          <ac:cxnSpMkLst>
            <pc:docMk/>
            <pc:sldMk cId="3201398643" sldId="267"/>
            <ac:cxnSpMk id="64" creationId="{2FF0B089-E838-4C72-AC0F-012FEE7B2055}"/>
          </ac:cxnSpMkLst>
        </pc:cxnChg>
        <pc:cxnChg chg="add mod">
          <ac:chgData name="MORLEY, Thomas" userId="ca0a1631-feee-46f8-9dc6-a0f397eff84f" providerId="ADAL" clId="{01A9083D-6CF5-4DA3-B85F-B0665FDFEFF5}" dt="2021-04-01T11:27:17.900" v="7186" actId="14100"/>
          <ac:cxnSpMkLst>
            <pc:docMk/>
            <pc:sldMk cId="3201398643" sldId="267"/>
            <ac:cxnSpMk id="65" creationId="{3AE0B788-EA26-4648-A881-6ABC4EA87E89}"/>
          </ac:cxnSpMkLst>
        </pc:cxnChg>
        <pc:cxnChg chg="add mod">
          <ac:chgData name="MORLEY, Thomas" userId="ca0a1631-feee-46f8-9dc6-a0f397eff84f" providerId="ADAL" clId="{01A9083D-6CF5-4DA3-B85F-B0665FDFEFF5}" dt="2021-04-01T11:27:29.189" v="7192" actId="14100"/>
          <ac:cxnSpMkLst>
            <pc:docMk/>
            <pc:sldMk cId="3201398643" sldId="267"/>
            <ac:cxnSpMk id="67" creationId="{C9AB42AF-84C9-44AB-AC24-5A919C7CA0B8}"/>
          </ac:cxnSpMkLst>
        </pc:cxnChg>
      </pc:sldChg>
      <pc:sldChg chg="addSp delSp modSp add del mod">
        <pc:chgData name="MORLEY, Thomas" userId="ca0a1631-feee-46f8-9dc6-a0f397eff84f" providerId="ADAL" clId="{01A9083D-6CF5-4DA3-B85F-B0665FDFEFF5}" dt="2021-04-08T12:57:13.466" v="9316" actId="2696"/>
        <pc:sldMkLst>
          <pc:docMk/>
          <pc:sldMk cId="2016717958" sldId="268"/>
        </pc:sldMkLst>
        <pc:spChg chg="mod">
          <ac:chgData name="MORLEY, Thomas" userId="ca0a1631-feee-46f8-9dc6-a0f397eff84f" providerId="ADAL" clId="{01A9083D-6CF5-4DA3-B85F-B0665FDFEFF5}" dt="2021-04-01T10:57:34.330" v="6095" actId="20577"/>
          <ac:spMkLst>
            <pc:docMk/>
            <pc:sldMk cId="2016717958" sldId="268"/>
            <ac:spMk id="3" creationId="{2967071A-EC3C-4C9A-9706-0E3231211901}"/>
          </ac:spMkLst>
        </pc:spChg>
        <pc:spChg chg="add mod">
          <ac:chgData name="MORLEY, Thomas" userId="ca0a1631-feee-46f8-9dc6-a0f397eff84f" providerId="ADAL" clId="{01A9083D-6CF5-4DA3-B85F-B0665FDFEFF5}" dt="2021-04-01T10:55:55.967" v="5933"/>
          <ac:spMkLst>
            <pc:docMk/>
            <pc:sldMk cId="2016717958" sldId="268"/>
            <ac:spMk id="9" creationId="{3E477415-A5FE-43E8-8540-7850B51DBE4A}"/>
          </ac:spMkLst>
        </pc:spChg>
        <pc:spChg chg="add mod">
          <ac:chgData name="MORLEY, Thomas" userId="ca0a1631-feee-46f8-9dc6-a0f397eff84f" providerId="ADAL" clId="{01A9083D-6CF5-4DA3-B85F-B0665FDFEFF5}" dt="2021-04-06T13:49:40.030" v="9315" actId="1076"/>
          <ac:spMkLst>
            <pc:docMk/>
            <pc:sldMk cId="2016717958" sldId="268"/>
            <ac:spMk id="10" creationId="{C11558BC-9D10-4562-AED1-3750118FA191}"/>
          </ac:spMkLst>
        </pc:spChg>
        <pc:spChg chg="add mod">
          <ac:chgData name="MORLEY, Thomas" userId="ca0a1631-feee-46f8-9dc6-a0f397eff84f" providerId="ADAL" clId="{01A9083D-6CF5-4DA3-B85F-B0665FDFEFF5}" dt="2021-04-06T13:48:05.479" v="9314" actId="14100"/>
          <ac:spMkLst>
            <pc:docMk/>
            <pc:sldMk cId="2016717958" sldId="268"/>
            <ac:spMk id="11" creationId="{2BC3C667-96B6-4312-B84F-F23348BBDB88}"/>
          </ac:spMkLst>
        </pc:spChg>
        <pc:spChg chg="del">
          <ac:chgData name="MORLEY, Thomas" userId="ca0a1631-feee-46f8-9dc6-a0f397eff84f" providerId="ADAL" clId="{01A9083D-6CF5-4DA3-B85F-B0665FDFEFF5}" dt="2021-04-01T10:47:26.191" v="5581" actId="478"/>
          <ac:spMkLst>
            <pc:docMk/>
            <pc:sldMk cId="2016717958" sldId="268"/>
            <ac:spMk id="26" creationId="{FC6FF50E-0C22-47AD-AB39-F35B2CA7D217}"/>
          </ac:spMkLst>
        </pc:spChg>
        <pc:picChg chg="add mod modCrop">
          <ac:chgData name="MORLEY, Thomas" userId="ca0a1631-feee-46f8-9dc6-a0f397eff84f" providerId="ADAL" clId="{01A9083D-6CF5-4DA3-B85F-B0665FDFEFF5}" dt="2021-04-01T10:54:20.212" v="5639" actId="1076"/>
          <ac:picMkLst>
            <pc:docMk/>
            <pc:sldMk cId="2016717958" sldId="268"/>
            <ac:picMk id="5" creationId="{587EDD9F-C1F1-4F91-8D93-8A76836A4773}"/>
          </ac:picMkLst>
        </pc:picChg>
        <pc:picChg chg="del">
          <ac:chgData name="MORLEY, Thomas" userId="ca0a1631-feee-46f8-9dc6-a0f397eff84f" providerId="ADAL" clId="{01A9083D-6CF5-4DA3-B85F-B0665FDFEFF5}" dt="2021-04-01T10:54:08.931" v="5636" actId="478"/>
          <ac:picMkLst>
            <pc:docMk/>
            <pc:sldMk cId="2016717958" sldId="268"/>
            <ac:picMk id="8" creationId="{3DB086C5-FF9A-4141-94E0-40FA312DF89A}"/>
          </ac:picMkLst>
        </pc:picChg>
        <pc:cxnChg chg="add mod">
          <ac:chgData name="MORLEY, Thomas" userId="ca0a1631-feee-46f8-9dc6-a0f397eff84f" providerId="ADAL" clId="{01A9083D-6CF5-4DA3-B85F-B0665FDFEFF5}" dt="2021-04-06T13:47:11.665" v="9188" actId="14100"/>
          <ac:cxnSpMkLst>
            <pc:docMk/>
            <pc:sldMk cId="2016717958" sldId="268"/>
            <ac:cxnSpMk id="6" creationId="{FEF967BC-97DC-4602-8568-071F578992EC}"/>
          </ac:cxnSpMkLst>
        </pc:cxnChg>
        <pc:cxnChg chg="add mod">
          <ac:chgData name="MORLEY, Thomas" userId="ca0a1631-feee-46f8-9dc6-a0f397eff84f" providerId="ADAL" clId="{01A9083D-6CF5-4DA3-B85F-B0665FDFEFF5}" dt="2021-04-06T13:47:17.686" v="9191" actId="14100"/>
          <ac:cxnSpMkLst>
            <pc:docMk/>
            <pc:sldMk cId="2016717958" sldId="268"/>
            <ac:cxnSpMk id="8" creationId="{9D83FD67-A2AD-48CA-BD0F-B31A9686EC21}"/>
          </ac:cxnSpMkLst>
        </pc:cxnChg>
        <pc:cxnChg chg="del">
          <ac:chgData name="MORLEY, Thomas" userId="ca0a1631-feee-46f8-9dc6-a0f397eff84f" providerId="ADAL" clId="{01A9083D-6CF5-4DA3-B85F-B0665FDFEFF5}" dt="2021-04-01T10:47:28.113" v="5582" actId="478"/>
          <ac:cxnSpMkLst>
            <pc:docMk/>
            <pc:sldMk cId="2016717958" sldId="268"/>
            <ac:cxnSpMk id="25" creationId="{7D773181-C318-47B9-971A-F44AF505F52A}"/>
          </ac:cxnSpMkLst>
        </pc:cxnChg>
      </pc:sldChg>
      <pc:sldChg chg="addSp delSp modSp add del mod">
        <pc:chgData name="MORLEY, Thomas" userId="ca0a1631-feee-46f8-9dc6-a0f397eff84f" providerId="ADAL" clId="{01A9083D-6CF5-4DA3-B85F-B0665FDFEFF5}" dt="2021-04-08T12:57:13.466" v="9316" actId="2696"/>
        <pc:sldMkLst>
          <pc:docMk/>
          <pc:sldMk cId="2910968519" sldId="269"/>
        </pc:sldMkLst>
        <pc:spChg chg="mod">
          <ac:chgData name="MORLEY, Thomas" userId="ca0a1631-feee-46f8-9dc6-a0f397eff84f" providerId="ADAL" clId="{01A9083D-6CF5-4DA3-B85F-B0665FDFEFF5}" dt="2021-04-01T11:28:58.982" v="7201" actId="20577"/>
          <ac:spMkLst>
            <pc:docMk/>
            <pc:sldMk cId="2910968519" sldId="269"/>
            <ac:spMk id="3" creationId="{2967071A-EC3C-4C9A-9706-0E3231211901}"/>
          </ac:spMkLst>
        </pc:spChg>
        <pc:spChg chg="mod">
          <ac:chgData name="MORLEY, Thomas" userId="ca0a1631-feee-46f8-9dc6-a0f397eff84f" providerId="ADAL" clId="{01A9083D-6CF5-4DA3-B85F-B0665FDFEFF5}" dt="2021-04-01T10:59:59.623" v="6126" actId="20577"/>
          <ac:spMkLst>
            <pc:docMk/>
            <pc:sldMk cId="2910968519" sldId="269"/>
            <ac:spMk id="9" creationId="{3E477415-A5FE-43E8-8540-7850B51DBE4A}"/>
          </ac:spMkLst>
        </pc:spChg>
        <pc:picChg chg="del">
          <ac:chgData name="MORLEY, Thomas" userId="ca0a1631-feee-46f8-9dc6-a0f397eff84f" providerId="ADAL" clId="{01A9083D-6CF5-4DA3-B85F-B0665FDFEFF5}" dt="2021-04-01T11:00:02.471" v="6127" actId="478"/>
          <ac:picMkLst>
            <pc:docMk/>
            <pc:sldMk cId="2910968519" sldId="269"/>
            <ac:picMk id="5" creationId="{587EDD9F-C1F1-4F91-8D93-8A76836A4773}"/>
          </ac:picMkLst>
        </pc:picChg>
        <pc:picChg chg="add mod modCrop">
          <ac:chgData name="MORLEY, Thomas" userId="ca0a1631-feee-46f8-9dc6-a0f397eff84f" providerId="ADAL" clId="{01A9083D-6CF5-4DA3-B85F-B0665FDFEFF5}" dt="2021-04-01T11:11:20.371" v="6132" actId="14100"/>
          <ac:picMkLst>
            <pc:docMk/>
            <pc:sldMk cId="2910968519" sldId="269"/>
            <ac:picMk id="6" creationId="{7130F1FB-164E-407F-AFB3-13A71E402C32}"/>
          </ac:picMkLst>
        </pc:picChg>
        <pc:cxnChg chg="add mod">
          <ac:chgData name="MORLEY, Thomas" userId="ca0a1631-feee-46f8-9dc6-a0f397eff84f" providerId="ADAL" clId="{01A9083D-6CF5-4DA3-B85F-B0665FDFEFF5}" dt="2021-04-01T11:28:42.418" v="7195" actId="14100"/>
          <ac:cxnSpMkLst>
            <pc:docMk/>
            <pc:sldMk cId="2910968519" sldId="269"/>
            <ac:cxnSpMk id="8" creationId="{306B0A02-2323-4F3B-AB9B-2AD892C358F6}"/>
          </ac:cxnSpMkLst>
        </pc:cxnChg>
        <pc:cxnChg chg="add mod">
          <ac:chgData name="MORLEY, Thomas" userId="ca0a1631-feee-46f8-9dc6-a0f397eff84f" providerId="ADAL" clId="{01A9083D-6CF5-4DA3-B85F-B0665FDFEFF5}" dt="2021-04-01T11:29:04.045" v="7202" actId="14100"/>
          <ac:cxnSpMkLst>
            <pc:docMk/>
            <pc:sldMk cId="2910968519" sldId="269"/>
            <ac:cxnSpMk id="10" creationId="{2C47CF65-2956-4516-A981-3E5A0973D6A1}"/>
          </ac:cxnSpMkLst>
        </pc:cxnChg>
        <pc:cxnChg chg="add mod">
          <ac:chgData name="MORLEY, Thomas" userId="ca0a1631-feee-46f8-9dc6-a0f397eff84f" providerId="ADAL" clId="{01A9083D-6CF5-4DA3-B85F-B0665FDFEFF5}" dt="2021-04-01T11:29:14.129" v="7205" actId="14100"/>
          <ac:cxnSpMkLst>
            <pc:docMk/>
            <pc:sldMk cId="2910968519" sldId="269"/>
            <ac:cxnSpMk id="13" creationId="{87E49AB2-2A06-4881-B98E-0033AF1FCA6F}"/>
          </ac:cxnSpMkLst>
        </pc:cxnChg>
        <pc:cxnChg chg="add mod">
          <ac:chgData name="MORLEY, Thomas" userId="ca0a1631-feee-46f8-9dc6-a0f397eff84f" providerId="ADAL" clId="{01A9083D-6CF5-4DA3-B85F-B0665FDFEFF5}" dt="2021-04-01T11:29:25.962" v="7208" actId="14100"/>
          <ac:cxnSpMkLst>
            <pc:docMk/>
            <pc:sldMk cId="2910968519" sldId="269"/>
            <ac:cxnSpMk id="16" creationId="{F15F82A7-5CBA-41DF-B3D5-34F39F0AB0D7}"/>
          </ac:cxnSpMkLst>
        </pc:cxnChg>
        <pc:cxnChg chg="add mod">
          <ac:chgData name="MORLEY, Thomas" userId="ca0a1631-feee-46f8-9dc6-a0f397eff84f" providerId="ADAL" clId="{01A9083D-6CF5-4DA3-B85F-B0665FDFEFF5}" dt="2021-04-01T11:29:33.215" v="7211" actId="14100"/>
          <ac:cxnSpMkLst>
            <pc:docMk/>
            <pc:sldMk cId="2910968519" sldId="269"/>
            <ac:cxnSpMk id="18" creationId="{18BA5FE5-4BAF-4373-B65D-8B1707BD3E4B}"/>
          </ac:cxnSpMkLst>
        </pc:cxnChg>
        <pc:cxnChg chg="add mod">
          <ac:chgData name="MORLEY, Thomas" userId="ca0a1631-feee-46f8-9dc6-a0f397eff84f" providerId="ADAL" clId="{01A9083D-6CF5-4DA3-B85F-B0665FDFEFF5}" dt="2021-04-01T11:29:37.985" v="7213" actId="1076"/>
          <ac:cxnSpMkLst>
            <pc:docMk/>
            <pc:sldMk cId="2910968519" sldId="269"/>
            <ac:cxnSpMk id="20" creationId="{49ACE449-D70A-4233-92D5-CAC9BFAD8A52}"/>
          </ac:cxnSpMkLst>
        </pc:cxnChg>
      </pc:sldChg>
      <pc:sldChg chg="new del">
        <pc:chgData name="MORLEY, Thomas" userId="ca0a1631-feee-46f8-9dc6-a0f397eff84f" providerId="ADAL" clId="{01A9083D-6CF5-4DA3-B85F-B0665FDFEFF5}" dt="2021-04-01T10:59:44.734" v="6097" actId="47"/>
        <pc:sldMkLst>
          <pc:docMk/>
          <pc:sldMk cId="3195595368" sldId="269"/>
        </pc:sldMkLst>
      </pc:sldChg>
      <pc:sldChg chg="addSp delSp modSp add del mod">
        <pc:chgData name="MORLEY, Thomas" userId="ca0a1631-feee-46f8-9dc6-a0f397eff84f" providerId="ADAL" clId="{01A9083D-6CF5-4DA3-B85F-B0665FDFEFF5}" dt="2021-04-08T12:57:13.466" v="9316" actId="2696"/>
        <pc:sldMkLst>
          <pc:docMk/>
          <pc:sldMk cId="3347042040" sldId="270"/>
        </pc:sldMkLst>
        <pc:spChg chg="mod">
          <ac:chgData name="MORLEY, Thomas" userId="ca0a1631-feee-46f8-9dc6-a0f397eff84f" providerId="ADAL" clId="{01A9083D-6CF5-4DA3-B85F-B0665FDFEFF5}" dt="2021-04-01T12:29:36.871" v="8414" actId="20577"/>
          <ac:spMkLst>
            <pc:docMk/>
            <pc:sldMk cId="3347042040" sldId="270"/>
            <ac:spMk id="3" creationId="{2967071A-EC3C-4C9A-9706-0E3231211901}"/>
          </ac:spMkLst>
        </pc:spChg>
        <pc:grpChg chg="add mod">
          <ac:chgData name="MORLEY, Thomas" userId="ca0a1631-feee-46f8-9dc6-a0f397eff84f" providerId="ADAL" clId="{01A9083D-6CF5-4DA3-B85F-B0665FDFEFF5}" dt="2021-04-01T12:11:05.781" v="7250" actId="1076"/>
          <ac:grpSpMkLst>
            <pc:docMk/>
            <pc:sldMk cId="3347042040" sldId="270"/>
            <ac:grpSpMk id="12" creationId="{4A7EE199-D0C7-4BF4-81A4-169E824E1A68}"/>
          </ac:grpSpMkLst>
        </pc:grpChg>
        <pc:picChg chg="add mod modCrop">
          <ac:chgData name="MORLEY, Thomas" userId="ca0a1631-feee-46f8-9dc6-a0f397eff84f" providerId="ADAL" clId="{01A9083D-6CF5-4DA3-B85F-B0665FDFEFF5}" dt="2021-04-01T12:10:53.936" v="7246" actId="164"/>
          <ac:picMkLst>
            <pc:docMk/>
            <pc:sldMk cId="3347042040" sldId="270"/>
            <ac:picMk id="5" creationId="{7A62A820-45A0-4BB2-B81F-490905CA0C8F}"/>
          </ac:picMkLst>
        </pc:picChg>
        <pc:picChg chg="del">
          <ac:chgData name="MORLEY, Thomas" userId="ca0a1631-feee-46f8-9dc6-a0f397eff84f" providerId="ADAL" clId="{01A9083D-6CF5-4DA3-B85F-B0665FDFEFF5}" dt="2021-04-01T12:09:14.475" v="7218" actId="478"/>
          <ac:picMkLst>
            <pc:docMk/>
            <pc:sldMk cId="3347042040" sldId="270"/>
            <ac:picMk id="6" creationId="{7130F1FB-164E-407F-AFB3-13A71E402C32}"/>
          </ac:picMkLst>
        </pc:picChg>
        <pc:picChg chg="add mod modCrop">
          <ac:chgData name="MORLEY, Thomas" userId="ca0a1631-feee-46f8-9dc6-a0f397eff84f" providerId="ADAL" clId="{01A9083D-6CF5-4DA3-B85F-B0665FDFEFF5}" dt="2021-04-01T12:10:53.936" v="7246" actId="164"/>
          <ac:picMkLst>
            <pc:docMk/>
            <pc:sldMk cId="3347042040" sldId="270"/>
            <ac:picMk id="11" creationId="{0E26CD4B-91DD-40F3-84C9-AF72DFAB039D}"/>
          </ac:picMkLst>
        </pc:picChg>
        <pc:cxnChg chg="del">
          <ac:chgData name="MORLEY, Thomas" userId="ca0a1631-feee-46f8-9dc6-a0f397eff84f" providerId="ADAL" clId="{01A9083D-6CF5-4DA3-B85F-B0665FDFEFF5}" dt="2021-04-01T12:07:59.159" v="7215" actId="478"/>
          <ac:cxnSpMkLst>
            <pc:docMk/>
            <pc:sldMk cId="3347042040" sldId="270"/>
            <ac:cxnSpMk id="8" creationId="{306B0A02-2323-4F3B-AB9B-2AD892C358F6}"/>
          </ac:cxnSpMkLst>
        </pc:cxnChg>
        <pc:cxnChg chg="del">
          <ac:chgData name="MORLEY, Thomas" userId="ca0a1631-feee-46f8-9dc6-a0f397eff84f" providerId="ADAL" clId="{01A9083D-6CF5-4DA3-B85F-B0665FDFEFF5}" dt="2021-04-01T12:07:59.159" v="7215" actId="478"/>
          <ac:cxnSpMkLst>
            <pc:docMk/>
            <pc:sldMk cId="3347042040" sldId="270"/>
            <ac:cxnSpMk id="10" creationId="{2C47CF65-2956-4516-A981-3E5A0973D6A1}"/>
          </ac:cxnSpMkLst>
        </pc:cxnChg>
        <pc:cxnChg chg="del">
          <ac:chgData name="MORLEY, Thomas" userId="ca0a1631-feee-46f8-9dc6-a0f397eff84f" providerId="ADAL" clId="{01A9083D-6CF5-4DA3-B85F-B0665FDFEFF5}" dt="2021-04-01T12:07:59.159" v="7215" actId="478"/>
          <ac:cxnSpMkLst>
            <pc:docMk/>
            <pc:sldMk cId="3347042040" sldId="270"/>
            <ac:cxnSpMk id="13" creationId="{87E49AB2-2A06-4881-B98E-0033AF1FCA6F}"/>
          </ac:cxnSpMkLst>
        </pc:cxnChg>
        <pc:cxnChg chg="del">
          <ac:chgData name="MORLEY, Thomas" userId="ca0a1631-feee-46f8-9dc6-a0f397eff84f" providerId="ADAL" clId="{01A9083D-6CF5-4DA3-B85F-B0665FDFEFF5}" dt="2021-04-01T12:07:59.159" v="7215" actId="478"/>
          <ac:cxnSpMkLst>
            <pc:docMk/>
            <pc:sldMk cId="3347042040" sldId="270"/>
            <ac:cxnSpMk id="16" creationId="{F15F82A7-5CBA-41DF-B3D5-34F39F0AB0D7}"/>
          </ac:cxnSpMkLst>
        </pc:cxnChg>
        <pc:cxnChg chg="add mod">
          <ac:chgData name="MORLEY, Thomas" userId="ca0a1631-feee-46f8-9dc6-a0f397eff84f" providerId="ADAL" clId="{01A9083D-6CF5-4DA3-B85F-B0665FDFEFF5}" dt="2021-04-01T12:32:50.680" v="8418" actId="14100"/>
          <ac:cxnSpMkLst>
            <pc:docMk/>
            <pc:sldMk cId="3347042040" sldId="270"/>
            <ac:cxnSpMk id="17" creationId="{6AF853BF-65A5-4A05-9ED1-1F4603782CE2}"/>
          </ac:cxnSpMkLst>
        </pc:cxnChg>
        <pc:cxnChg chg="del">
          <ac:chgData name="MORLEY, Thomas" userId="ca0a1631-feee-46f8-9dc6-a0f397eff84f" providerId="ADAL" clId="{01A9083D-6CF5-4DA3-B85F-B0665FDFEFF5}" dt="2021-04-01T12:07:59.159" v="7215" actId="478"/>
          <ac:cxnSpMkLst>
            <pc:docMk/>
            <pc:sldMk cId="3347042040" sldId="270"/>
            <ac:cxnSpMk id="18" creationId="{18BA5FE5-4BAF-4373-B65D-8B1707BD3E4B}"/>
          </ac:cxnSpMkLst>
        </pc:cxnChg>
        <pc:cxnChg chg="add mod">
          <ac:chgData name="MORLEY, Thomas" userId="ca0a1631-feee-46f8-9dc6-a0f397eff84f" providerId="ADAL" clId="{01A9083D-6CF5-4DA3-B85F-B0665FDFEFF5}" dt="2021-04-01T12:33:03.996" v="8421" actId="14100"/>
          <ac:cxnSpMkLst>
            <pc:docMk/>
            <pc:sldMk cId="3347042040" sldId="270"/>
            <ac:cxnSpMk id="19" creationId="{74A1BAD9-AAB1-49BC-AFD0-72A42D2F6BA5}"/>
          </ac:cxnSpMkLst>
        </pc:cxnChg>
        <pc:cxnChg chg="del">
          <ac:chgData name="MORLEY, Thomas" userId="ca0a1631-feee-46f8-9dc6-a0f397eff84f" providerId="ADAL" clId="{01A9083D-6CF5-4DA3-B85F-B0665FDFEFF5}" dt="2021-04-01T12:07:59.159" v="7215" actId="478"/>
          <ac:cxnSpMkLst>
            <pc:docMk/>
            <pc:sldMk cId="3347042040" sldId="270"/>
            <ac:cxnSpMk id="20" creationId="{49ACE449-D70A-4233-92D5-CAC9BFAD8A52}"/>
          </ac:cxnSpMkLst>
        </pc:cxnChg>
        <pc:cxnChg chg="add mod">
          <ac:chgData name="MORLEY, Thomas" userId="ca0a1631-feee-46f8-9dc6-a0f397eff84f" providerId="ADAL" clId="{01A9083D-6CF5-4DA3-B85F-B0665FDFEFF5}" dt="2021-04-01T12:33:15.796" v="8424" actId="14100"/>
          <ac:cxnSpMkLst>
            <pc:docMk/>
            <pc:sldMk cId="3347042040" sldId="270"/>
            <ac:cxnSpMk id="21" creationId="{D62214D3-C3BE-4005-B0C0-0E84F2859E13}"/>
          </ac:cxnSpMkLst>
        </pc:cxnChg>
        <pc:cxnChg chg="add mod">
          <ac:chgData name="MORLEY, Thomas" userId="ca0a1631-feee-46f8-9dc6-a0f397eff84f" providerId="ADAL" clId="{01A9083D-6CF5-4DA3-B85F-B0665FDFEFF5}" dt="2021-04-01T12:33:23.426" v="8427" actId="14100"/>
          <ac:cxnSpMkLst>
            <pc:docMk/>
            <pc:sldMk cId="3347042040" sldId="270"/>
            <ac:cxnSpMk id="23" creationId="{6BB36698-A3A4-4FAB-A244-A99B12E3B244}"/>
          </ac:cxnSpMkLst>
        </pc:cxnChg>
        <pc:cxnChg chg="add mod">
          <ac:chgData name="MORLEY, Thomas" userId="ca0a1631-feee-46f8-9dc6-a0f397eff84f" providerId="ADAL" clId="{01A9083D-6CF5-4DA3-B85F-B0665FDFEFF5}" dt="2021-04-01T12:34:27.063" v="8430" actId="14100"/>
          <ac:cxnSpMkLst>
            <pc:docMk/>
            <pc:sldMk cId="3347042040" sldId="270"/>
            <ac:cxnSpMk id="26" creationId="{1EE69FDE-FACB-424F-880A-88940151C32D}"/>
          </ac:cxnSpMkLst>
        </pc:cxnChg>
        <pc:cxnChg chg="add mod">
          <ac:chgData name="MORLEY, Thomas" userId="ca0a1631-feee-46f8-9dc6-a0f397eff84f" providerId="ADAL" clId="{01A9083D-6CF5-4DA3-B85F-B0665FDFEFF5}" dt="2021-04-01T12:34:34.120" v="8433" actId="14100"/>
          <ac:cxnSpMkLst>
            <pc:docMk/>
            <pc:sldMk cId="3347042040" sldId="270"/>
            <ac:cxnSpMk id="28" creationId="{7C288332-25BD-4560-BB6E-E4CD67EC4FB3}"/>
          </ac:cxnSpMkLst>
        </pc:cxnChg>
        <pc:cxnChg chg="add mod">
          <ac:chgData name="MORLEY, Thomas" userId="ca0a1631-feee-46f8-9dc6-a0f397eff84f" providerId="ADAL" clId="{01A9083D-6CF5-4DA3-B85F-B0665FDFEFF5}" dt="2021-04-01T12:34:55.985" v="8437" actId="14100"/>
          <ac:cxnSpMkLst>
            <pc:docMk/>
            <pc:sldMk cId="3347042040" sldId="270"/>
            <ac:cxnSpMk id="31" creationId="{31D11E7A-FD22-4428-8A2E-2B01B0D290B3}"/>
          </ac:cxnSpMkLst>
        </pc:cxnChg>
        <pc:cxnChg chg="add mod">
          <ac:chgData name="MORLEY, Thomas" userId="ca0a1631-feee-46f8-9dc6-a0f397eff84f" providerId="ADAL" clId="{01A9083D-6CF5-4DA3-B85F-B0665FDFEFF5}" dt="2021-04-01T12:35:13.136" v="8442" actId="14100"/>
          <ac:cxnSpMkLst>
            <pc:docMk/>
            <pc:sldMk cId="3347042040" sldId="270"/>
            <ac:cxnSpMk id="34" creationId="{AA5EB959-B603-41B0-9E78-EB6EBF7A6266}"/>
          </ac:cxnSpMkLst>
        </pc:cxnChg>
        <pc:cxnChg chg="add mod">
          <ac:chgData name="MORLEY, Thomas" userId="ca0a1631-feee-46f8-9dc6-a0f397eff84f" providerId="ADAL" clId="{01A9083D-6CF5-4DA3-B85F-B0665FDFEFF5}" dt="2021-04-01T12:35:25.618" v="8445" actId="14100"/>
          <ac:cxnSpMkLst>
            <pc:docMk/>
            <pc:sldMk cId="3347042040" sldId="270"/>
            <ac:cxnSpMk id="38" creationId="{EC70E7DA-7DF0-4C83-8881-CF5805174C25}"/>
          </ac:cxnSpMkLst>
        </pc:cxnChg>
      </pc:sldChg>
      <pc:sldChg chg="addSp delSp modSp add del mod">
        <pc:chgData name="MORLEY, Thomas" userId="ca0a1631-feee-46f8-9dc6-a0f397eff84f" providerId="ADAL" clId="{01A9083D-6CF5-4DA3-B85F-B0665FDFEFF5}" dt="2021-04-08T12:57:13.466" v="9316" actId="2696"/>
        <pc:sldMkLst>
          <pc:docMk/>
          <pc:sldMk cId="403936032" sldId="271"/>
        </pc:sldMkLst>
        <pc:spChg chg="mod">
          <ac:chgData name="MORLEY, Thomas" userId="ca0a1631-feee-46f8-9dc6-a0f397eff84f" providerId="ADAL" clId="{01A9083D-6CF5-4DA3-B85F-B0665FDFEFF5}" dt="2021-04-01T12:45:12.037" v="8650" actId="20577"/>
          <ac:spMkLst>
            <pc:docMk/>
            <pc:sldMk cId="403936032" sldId="271"/>
            <ac:spMk id="3" creationId="{2967071A-EC3C-4C9A-9706-0E3231211901}"/>
          </ac:spMkLst>
        </pc:spChg>
        <pc:spChg chg="mod">
          <ac:chgData name="MORLEY, Thomas" userId="ca0a1631-feee-46f8-9dc6-a0f397eff84f" providerId="ADAL" clId="{01A9083D-6CF5-4DA3-B85F-B0665FDFEFF5}" dt="2021-04-01T12:47:06.498" v="8660" actId="20577"/>
          <ac:spMkLst>
            <pc:docMk/>
            <pc:sldMk cId="403936032" sldId="271"/>
            <ac:spMk id="9" creationId="{3E477415-A5FE-43E8-8540-7850B51DBE4A}"/>
          </ac:spMkLst>
        </pc:spChg>
        <pc:grpChg chg="add mod">
          <ac:chgData name="MORLEY, Thomas" userId="ca0a1631-feee-46f8-9dc6-a0f397eff84f" providerId="ADAL" clId="{01A9083D-6CF5-4DA3-B85F-B0665FDFEFF5}" dt="2021-04-01T13:33:27.761" v="8882" actId="1076"/>
          <ac:grpSpMkLst>
            <pc:docMk/>
            <pc:sldMk cId="403936032" sldId="271"/>
            <ac:grpSpMk id="10" creationId="{2F6B2389-1A53-457C-A968-D35AA9B439F1}"/>
          </ac:grpSpMkLst>
        </pc:grpChg>
        <pc:grpChg chg="del">
          <ac:chgData name="MORLEY, Thomas" userId="ca0a1631-feee-46f8-9dc6-a0f397eff84f" providerId="ADAL" clId="{01A9083D-6CF5-4DA3-B85F-B0665FDFEFF5}" dt="2021-04-01T12:37:53.544" v="8448" actId="478"/>
          <ac:grpSpMkLst>
            <pc:docMk/>
            <pc:sldMk cId="403936032" sldId="271"/>
            <ac:grpSpMk id="12" creationId="{4A7EE199-D0C7-4BF4-81A4-169E824E1A68}"/>
          </ac:grpSpMkLst>
        </pc:grpChg>
        <pc:picChg chg="del topLvl">
          <ac:chgData name="MORLEY, Thomas" userId="ca0a1631-feee-46f8-9dc6-a0f397eff84f" providerId="ADAL" clId="{01A9083D-6CF5-4DA3-B85F-B0665FDFEFF5}" dt="2021-04-01T12:37:53.544" v="8448" actId="478"/>
          <ac:picMkLst>
            <pc:docMk/>
            <pc:sldMk cId="403936032" sldId="271"/>
            <ac:picMk id="5" creationId="{7A62A820-45A0-4BB2-B81F-490905CA0C8F}"/>
          </ac:picMkLst>
        </pc:picChg>
        <pc:picChg chg="add mod modCrop">
          <ac:chgData name="MORLEY, Thomas" userId="ca0a1631-feee-46f8-9dc6-a0f397eff84f" providerId="ADAL" clId="{01A9083D-6CF5-4DA3-B85F-B0665FDFEFF5}" dt="2021-04-01T12:39:31.029" v="8468" actId="164"/>
          <ac:picMkLst>
            <pc:docMk/>
            <pc:sldMk cId="403936032" sldId="271"/>
            <ac:picMk id="6" creationId="{2D1210E5-5848-48BB-864F-278B2C416158}"/>
          </ac:picMkLst>
        </pc:picChg>
        <pc:picChg chg="add mod modCrop">
          <ac:chgData name="MORLEY, Thomas" userId="ca0a1631-feee-46f8-9dc6-a0f397eff84f" providerId="ADAL" clId="{01A9083D-6CF5-4DA3-B85F-B0665FDFEFF5}" dt="2021-04-01T12:39:31.029" v="8468" actId="164"/>
          <ac:picMkLst>
            <pc:docMk/>
            <pc:sldMk cId="403936032" sldId="271"/>
            <ac:picMk id="8" creationId="{72246607-B04C-43F2-9439-F2AAACD0CFE5}"/>
          </ac:picMkLst>
        </pc:picChg>
        <pc:picChg chg="del topLvl">
          <ac:chgData name="MORLEY, Thomas" userId="ca0a1631-feee-46f8-9dc6-a0f397eff84f" providerId="ADAL" clId="{01A9083D-6CF5-4DA3-B85F-B0665FDFEFF5}" dt="2021-04-01T12:37:54.725" v="8449" actId="478"/>
          <ac:picMkLst>
            <pc:docMk/>
            <pc:sldMk cId="403936032" sldId="271"/>
            <ac:picMk id="11" creationId="{0E26CD4B-91DD-40F3-84C9-AF72DFAB039D}"/>
          </ac:picMkLst>
        </pc:picChg>
        <pc:picChg chg="add del">
          <ac:chgData name="MORLEY, Thomas" userId="ca0a1631-feee-46f8-9dc6-a0f397eff84f" providerId="ADAL" clId="{01A9083D-6CF5-4DA3-B85F-B0665FDFEFF5}" dt="2021-04-01T12:47:06.984" v="8661" actId="22"/>
          <ac:picMkLst>
            <pc:docMk/>
            <pc:sldMk cId="403936032" sldId="271"/>
            <ac:picMk id="14" creationId="{B6030587-0DD2-4278-827B-94E11DB4D84A}"/>
          </ac:picMkLst>
        </pc:picChg>
        <pc:cxnChg chg="del">
          <ac:chgData name="MORLEY, Thomas" userId="ca0a1631-feee-46f8-9dc6-a0f397eff84f" providerId="ADAL" clId="{01A9083D-6CF5-4DA3-B85F-B0665FDFEFF5}" dt="2021-04-01T12:37:49.790" v="8447" actId="478"/>
          <ac:cxnSpMkLst>
            <pc:docMk/>
            <pc:sldMk cId="403936032" sldId="271"/>
            <ac:cxnSpMk id="17" creationId="{6AF853BF-65A5-4A05-9ED1-1F4603782CE2}"/>
          </ac:cxnSpMkLst>
        </pc:cxnChg>
        <pc:cxnChg chg="del">
          <ac:chgData name="MORLEY, Thomas" userId="ca0a1631-feee-46f8-9dc6-a0f397eff84f" providerId="ADAL" clId="{01A9083D-6CF5-4DA3-B85F-B0665FDFEFF5}" dt="2021-04-01T12:37:49.790" v="8447" actId="478"/>
          <ac:cxnSpMkLst>
            <pc:docMk/>
            <pc:sldMk cId="403936032" sldId="271"/>
            <ac:cxnSpMk id="19" creationId="{74A1BAD9-AAB1-49BC-AFD0-72A42D2F6BA5}"/>
          </ac:cxnSpMkLst>
        </pc:cxnChg>
        <pc:cxnChg chg="del">
          <ac:chgData name="MORLEY, Thomas" userId="ca0a1631-feee-46f8-9dc6-a0f397eff84f" providerId="ADAL" clId="{01A9083D-6CF5-4DA3-B85F-B0665FDFEFF5}" dt="2021-04-01T12:37:49.790" v="8447" actId="478"/>
          <ac:cxnSpMkLst>
            <pc:docMk/>
            <pc:sldMk cId="403936032" sldId="271"/>
            <ac:cxnSpMk id="21" creationId="{D62214D3-C3BE-4005-B0C0-0E84F2859E13}"/>
          </ac:cxnSpMkLst>
        </pc:cxnChg>
        <pc:cxnChg chg="del">
          <ac:chgData name="MORLEY, Thomas" userId="ca0a1631-feee-46f8-9dc6-a0f397eff84f" providerId="ADAL" clId="{01A9083D-6CF5-4DA3-B85F-B0665FDFEFF5}" dt="2021-04-01T12:37:49.790" v="8447" actId="478"/>
          <ac:cxnSpMkLst>
            <pc:docMk/>
            <pc:sldMk cId="403936032" sldId="271"/>
            <ac:cxnSpMk id="23" creationId="{6BB36698-A3A4-4FAB-A244-A99B12E3B244}"/>
          </ac:cxnSpMkLst>
        </pc:cxnChg>
        <pc:cxnChg chg="add mod">
          <ac:chgData name="MORLEY, Thomas" userId="ca0a1631-feee-46f8-9dc6-a0f397eff84f" providerId="ADAL" clId="{01A9083D-6CF5-4DA3-B85F-B0665FDFEFF5}" dt="2021-04-01T13:31:46.278" v="8843" actId="14100"/>
          <ac:cxnSpMkLst>
            <pc:docMk/>
            <pc:sldMk cId="403936032" sldId="271"/>
            <ac:cxnSpMk id="24" creationId="{3C06F411-0706-4471-8F32-E8C400FAE3C9}"/>
          </ac:cxnSpMkLst>
        </pc:cxnChg>
        <pc:cxnChg chg="del">
          <ac:chgData name="MORLEY, Thomas" userId="ca0a1631-feee-46f8-9dc6-a0f397eff84f" providerId="ADAL" clId="{01A9083D-6CF5-4DA3-B85F-B0665FDFEFF5}" dt="2021-04-01T12:37:49.790" v="8447" actId="478"/>
          <ac:cxnSpMkLst>
            <pc:docMk/>
            <pc:sldMk cId="403936032" sldId="271"/>
            <ac:cxnSpMk id="26" creationId="{1EE69FDE-FACB-424F-880A-88940151C32D}"/>
          </ac:cxnSpMkLst>
        </pc:cxnChg>
        <pc:cxnChg chg="add mod">
          <ac:chgData name="MORLEY, Thomas" userId="ca0a1631-feee-46f8-9dc6-a0f397eff84f" providerId="ADAL" clId="{01A9083D-6CF5-4DA3-B85F-B0665FDFEFF5}" dt="2021-04-01T13:31:57.511" v="8846" actId="14100"/>
          <ac:cxnSpMkLst>
            <pc:docMk/>
            <pc:sldMk cId="403936032" sldId="271"/>
            <ac:cxnSpMk id="27" creationId="{BAFEC81F-24AC-4217-8C99-DF5AAF51EFD5}"/>
          </ac:cxnSpMkLst>
        </pc:cxnChg>
        <pc:cxnChg chg="del">
          <ac:chgData name="MORLEY, Thomas" userId="ca0a1631-feee-46f8-9dc6-a0f397eff84f" providerId="ADAL" clId="{01A9083D-6CF5-4DA3-B85F-B0665FDFEFF5}" dt="2021-04-01T12:37:49.790" v="8447" actId="478"/>
          <ac:cxnSpMkLst>
            <pc:docMk/>
            <pc:sldMk cId="403936032" sldId="271"/>
            <ac:cxnSpMk id="28" creationId="{7C288332-25BD-4560-BB6E-E4CD67EC4FB3}"/>
          </ac:cxnSpMkLst>
        </pc:cxnChg>
        <pc:cxnChg chg="add mod">
          <ac:chgData name="MORLEY, Thomas" userId="ca0a1631-feee-46f8-9dc6-a0f397eff84f" providerId="ADAL" clId="{01A9083D-6CF5-4DA3-B85F-B0665FDFEFF5}" dt="2021-04-01T13:32:02.642" v="8849" actId="14100"/>
          <ac:cxnSpMkLst>
            <pc:docMk/>
            <pc:sldMk cId="403936032" sldId="271"/>
            <ac:cxnSpMk id="29" creationId="{5ACF6CB6-E2B3-4F49-9E83-FB6E29EC888B}"/>
          </ac:cxnSpMkLst>
        </pc:cxnChg>
        <pc:cxnChg chg="add mod">
          <ac:chgData name="MORLEY, Thomas" userId="ca0a1631-feee-46f8-9dc6-a0f397eff84f" providerId="ADAL" clId="{01A9083D-6CF5-4DA3-B85F-B0665FDFEFF5}" dt="2021-04-01T13:32:11.455" v="8853" actId="14100"/>
          <ac:cxnSpMkLst>
            <pc:docMk/>
            <pc:sldMk cId="403936032" sldId="271"/>
            <ac:cxnSpMk id="30" creationId="{85BD5EBE-9DEB-4F2F-A3E1-E66CF122961A}"/>
          </ac:cxnSpMkLst>
        </pc:cxnChg>
        <pc:cxnChg chg="del">
          <ac:chgData name="MORLEY, Thomas" userId="ca0a1631-feee-46f8-9dc6-a0f397eff84f" providerId="ADAL" clId="{01A9083D-6CF5-4DA3-B85F-B0665FDFEFF5}" dt="2021-04-01T12:37:49.790" v="8447" actId="478"/>
          <ac:cxnSpMkLst>
            <pc:docMk/>
            <pc:sldMk cId="403936032" sldId="271"/>
            <ac:cxnSpMk id="31" creationId="{31D11E7A-FD22-4428-8A2E-2B01B0D290B3}"/>
          </ac:cxnSpMkLst>
        </pc:cxnChg>
        <pc:cxnChg chg="add mod">
          <ac:chgData name="MORLEY, Thomas" userId="ca0a1631-feee-46f8-9dc6-a0f397eff84f" providerId="ADAL" clId="{01A9083D-6CF5-4DA3-B85F-B0665FDFEFF5}" dt="2021-04-01T13:32:17.328" v="8856" actId="14100"/>
          <ac:cxnSpMkLst>
            <pc:docMk/>
            <pc:sldMk cId="403936032" sldId="271"/>
            <ac:cxnSpMk id="33" creationId="{3EB209E6-9A64-4C98-9906-E89D8E6B4AAB}"/>
          </ac:cxnSpMkLst>
        </pc:cxnChg>
        <pc:cxnChg chg="del">
          <ac:chgData name="MORLEY, Thomas" userId="ca0a1631-feee-46f8-9dc6-a0f397eff84f" providerId="ADAL" clId="{01A9083D-6CF5-4DA3-B85F-B0665FDFEFF5}" dt="2021-04-01T12:37:49.790" v="8447" actId="478"/>
          <ac:cxnSpMkLst>
            <pc:docMk/>
            <pc:sldMk cId="403936032" sldId="271"/>
            <ac:cxnSpMk id="34" creationId="{AA5EB959-B603-41B0-9E78-EB6EBF7A6266}"/>
          </ac:cxnSpMkLst>
        </pc:cxnChg>
        <pc:cxnChg chg="add mod">
          <ac:chgData name="MORLEY, Thomas" userId="ca0a1631-feee-46f8-9dc6-a0f397eff84f" providerId="ADAL" clId="{01A9083D-6CF5-4DA3-B85F-B0665FDFEFF5}" dt="2021-04-01T13:32:24.343" v="8859" actId="14100"/>
          <ac:cxnSpMkLst>
            <pc:docMk/>
            <pc:sldMk cId="403936032" sldId="271"/>
            <ac:cxnSpMk id="36" creationId="{78C08F18-1C89-40A6-8A27-EB375CD38D2B}"/>
          </ac:cxnSpMkLst>
        </pc:cxnChg>
        <pc:cxnChg chg="del">
          <ac:chgData name="MORLEY, Thomas" userId="ca0a1631-feee-46f8-9dc6-a0f397eff84f" providerId="ADAL" clId="{01A9083D-6CF5-4DA3-B85F-B0665FDFEFF5}" dt="2021-04-01T12:37:49.790" v="8447" actId="478"/>
          <ac:cxnSpMkLst>
            <pc:docMk/>
            <pc:sldMk cId="403936032" sldId="271"/>
            <ac:cxnSpMk id="38" creationId="{EC70E7DA-7DF0-4C83-8881-CF5805174C25}"/>
          </ac:cxnSpMkLst>
        </pc:cxnChg>
        <pc:cxnChg chg="add mod">
          <ac:chgData name="MORLEY, Thomas" userId="ca0a1631-feee-46f8-9dc6-a0f397eff84f" providerId="ADAL" clId="{01A9083D-6CF5-4DA3-B85F-B0665FDFEFF5}" dt="2021-04-01T13:32:35.709" v="8864" actId="14100"/>
          <ac:cxnSpMkLst>
            <pc:docMk/>
            <pc:sldMk cId="403936032" sldId="271"/>
            <ac:cxnSpMk id="39" creationId="{CE884D01-9B46-4929-A628-21D5832DBDD2}"/>
          </ac:cxnSpMkLst>
        </pc:cxnChg>
        <pc:cxnChg chg="add mod">
          <ac:chgData name="MORLEY, Thomas" userId="ca0a1631-feee-46f8-9dc6-a0f397eff84f" providerId="ADAL" clId="{01A9083D-6CF5-4DA3-B85F-B0665FDFEFF5}" dt="2021-04-01T13:32:42.755" v="8867" actId="14100"/>
          <ac:cxnSpMkLst>
            <pc:docMk/>
            <pc:sldMk cId="403936032" sldId="271"/>
            <ac:cxnSpMk id="43" creationId="{25EF2DB1-4CF7-4346-B29C-F85391FF78DE}"/>
          </ac:cxnSpMkLst>
        </pc:cxnChg>
        <pc:cxnChg chg="add del mod">
          <ac:chgData name="MORLEY, Thomas" userId="ca0a1631-feee-46f8-9dc6-a0f397eff84f" providerId="ADAL" clId="{01A9083D-6CF5-4DA3-B85F-B0665FDFEFF5}" dt="2021-04-01T13:32:54.390" v="8871" actId="478"/>
          <ac:cxnSpMkLst>
            <pc:docMk/>
            <pc:sldMk cId="403936032" sldId="271"/>
            <ac:cxnSpMk id="46" creationId="{D5F7975F-17BF-4BC2-B156-E3DCDA5B1A13}"/>
          </ac:cxnSpMkLst>
        </pc:cxnChg>
        <pc:cxnChg chg="add mod">
          <ac:chgData name="MORLEY, Thomas" userId="ca0a1631-feee-46f8-9dc6-a0f397eff84f" providerId="ADAL" clId="{01A9083D-6CF5-4DA3-B85F-B0665FDFEFF5}" dt="2021-04-01T13:33:23.049" v="8880" actId="1076"/>
          <ac:cxnSpMkLst>
            <pc:docMk/>
            <pc:sldMk cId="403936032" sldId="271"/>
            <ac:cxnSpMk id="49" creationId="{1C6DB145-047E-4BAD-8783-64D141D2E6C1}"/>
          </ac:cxnSpMkLst>
        </pc:cxnChg>
        <pc:cxnChg chg="add mod">
          <ac:chgData name="MORLEY, Thomas" userId="ca0a1631-feee-46f8-9dc6-a0f397eff84f" providerId="ADAL" clId="{01A9083D-6CF5-4DA3-B85F-B0665FDFEFF5}" dt="2021-04-01T13:33:43.914" v="8885" actId="14100"/>
          <ac:cxnSpMkLst>
            <pc:docMk/>
            <pc:sldMk cId="403936032" sldId="271"/>
            <ac:cxnSpMk id="52" creationId="{4A85A2DE-A72D-4FF7-A37B-037683818A3F}"/>
          </ac:cxnSpMkLst>
        </pc:cxnChg>
      </pc:sldChg>
      <pc:sldChg chg="addSp delSp modSp add del mod">
        <pc:chgData name="MORLEY, Thomas" userId="ca0a1631-feee-46f8-9dc6-a0f397eff84f" providerId="ADAL" clId="{01A9083D-6CF5-4DA3-B85F-B0665FDFEFF5}" dt="2021-04-08T12:57:13.466" v="9316" actId="2696"/>
        <pc:sldMkLst>
          <pc:docMk/>
          <pc:sldMk cId="1207901264" sldId="272"/>
        </pc:sldMkLst>
        <pc:spChg chg="mod">
          <ac:chgData name="MORLEY, Thomas" userId="ca0a1631-feee-46f8-9dc6-a0f397eff84f" providerId="ADAL" clId="{01A9083D-6CF5-4DA3-B85F-B0665FDFEFF5}" dt="2021-04-01T13:31:01.331" v="8840" actId="20577"/>
          <ac:spMkLst>
            <pc:docMk/>
            <pc:sldMk cId="1207901264" sldId="272"/>
            <ac:spMk id="3" creationId="{2967071A-EC3C-4C9A-9706-0E3231211901}"/>
          </ac:spMkLst>
        </pc:spChg>
        <pc:spChg chg="mod">
          <ac:chgData name="MORLEY, Thomas" userId="ca0a1631-feee-46f8-9dc6-a0f397eff84f" providerId="ADAL" clId="{01A9083D-6CF5-4DA3-B85F-B0665FDFEFF5}" dt="2021-04-01T12:47:15.539" v="8668" actId="20577"/>
          <ac:spMkLst>
            <pc:docMk/>
            <pc:sldMk cId="1207901264" sldId="272"/>
            <ac:spMk id="9" creationId="{3E477415-A5FE-43E8-8540-7850B51DBE4A}"/>
          </ac:spMkLst>
        </pc:spChg>
        <pc:grpChg chg="del">
          <ac:chgData name="MORLEY, Thomas" userId="ca0a1631-feee-46f8-9dc6-a0f397eff84f" providerId="ADAL" clId="{01A9083D-6CF5-4DA3-B85F-B0665FDFEFF5}" dt="2021-04-01T12:47:17.546" v="8669" actId="478"/>
          <ac:grpSpMkLst>
            <pc:docMk/>
            <pc:sldMk cId="1207901264" sldId="272"/>
            <ac:grpSpMk id="10" creationId="{2F6B2389-1A53-457C-A968-D35AA9B439F1}"/>
          </ac:grpSpMkLst>
        </pc:grpChg>
        <pc:picChg chg="add mod modCrop">
          <ac:chgData name="MORLEY, Thomas" userId="ca0a1631-feee-46f8-9dc6-a0f397eff84f" providerId="ADAL" clId="{01A9083D-6CF5-4DA3-B85F-B0665FDFEFF5}" dt="2021-04-01T12:47:52.950" v="8675" actId="1076"/>
          <ac:picMkLst>
            <pc:docMk/>
            <pc:sldMk cId="1207901264" sldId="272"/>
            <ac:picMk id="5" creationId="{F4E15CB2-5E28-4AC7-AD81-4D78480862F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5257E5E-0DF0-48A2-9627-B43F66DB2F85}" type="datetimeFigureOut">
              <a:rPr lang="en-GB" smtClean="0"/>
              <a:t>08/04/2021</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969E72F-3110-4D7D-ACD3-03C7438C3746}" type="slidenum">
              <a:rPr lang="en-GB" smtClean="0"/>
              <a:t>‹#›</a:t>
            </a:fld>
            <a:endParaRPr lang="en-GB"/>
          </a:p>
        </p:txBody>
      </p:sp>
    </p:spTree>
    <p:extLst>
      <p:ext uri="{BB962C8B-B14F-4D97-AF65-F5344CB8AC3E}">
        <p14:creationId xmlns:p14="http://schemas.microsoft.com/office/powerpoint/2010/main" val="86606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57E5E-0DF0-48A2-9627-B43F66DB2F85}" type="datetimeFigureOut">
              <a:rPr lang="en-GB" smtClean="0"/>
              <a:t>08/04/2021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69E72F-3110-4D7D-ACD3-03C7438C3746}" type="slidenum">
              <a:rPr lang="en-GB" smtClean="0"/>
              <a:t>‹#›</a:t>
            </a:fld>
            <a:endParaRPr lang="en-GB"/>
          </a:p>
        </p:txBody>
      </p:sp>
    </p:spTree>
    <p:extLst>
      <p:ext uri="{BB962C8B-B14F-4D97-AF65-F5344CB8AC3E}">
        <p14:creationId xmlns:p14="http://schemas.microsoft.com/office/powerpoint/2010/main" val="201557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57E5E-0DF0-48A2-9627-B43F66DB2F85}" type="datetimeFigureOut">
              <a:rPr lang="en-GB" smtClean="0"/>
              <a:t>08/04/2021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69E72F-3110-4D7D-ACD3-03C7438C3746}" type="slidenum">
              <a:rPr lang="en-GB" smtClean="0"/>
              <a:t>‹#›</a:t>
            </a:fld>
            <a:endParaRPr lang="en-GB"/>
          </a:p>
        </p:txBody>
      </p:sp>
    </p:spTree>
    <p:extLst>
      <p:ext uri="{BB962C8B-B14F-4D97-AF65-F5344CB8AC3E}">
        <p14:creationId xmlns:p14="http://schemas.microsoft.com/office/powerpoint/2010/main" val="194647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57E5E-0DF0-48A2-9627-B43F66DB2F85}" type="datetimeFigureOut">
              <a:rPr lang="en-GB" smtClean="0"/>
              <a:t>08/04/2021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69E72F-3110-4D7D-ACD3-03C7438C3746}" type="slidenum">
              <a:rPr lang="en-GB" smtClean="0"/>
              <a:t>‹#›</a:t>
            </a:fld>
            <a:endParaRPr lang="en-GB"/>
          </a:p>
        </p:txBody>
      </p:sp>
    </p:spTree>
    <p:extLst>
      <p:ext uri="{BB962C8B-B14F-4D97-AF65-F5344CB8AC3E}">
        <p14:creationId xmlns:p14="http://schemas.microsoft.com/office/powerpoint/2010/main" val="18491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57E5E-0DF0-48A2-9627-B43F66DB2F85}" type="datetimeFigureOut">
              <a:rPr lang="en-GB" smtClean="0"/>
              <a:t>08/04/2021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69E72F-3110-4D7D-ACD3-03C7438C3746}" type="slidenum">
              <a:rPr lang="en-GB" smtClean="0"/>
              <a:t>‹#›</a:t>
            </a:fld>
            <a:endParaRPr lang="en-GB"/>
          </a:p>
        </p:txBody>
      </p:sp>
    </p:spTree>
    <p:extLst>
      <p:ext uri="{BB962C8B-B14F-4D97-AF65-F5344CB8AC3E}">
        <p14:creationId xmlns:p14="http://schemas.microsoft.com/office/powerpoint/2010/main" val="178409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57E5E-0DF0-48A2-9627-B43F66DB2F85}" type="datetimeFigureOut">
              <a:rPr lang="en-GB" smtClean="0"/>
              <a:t>08/04/2021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69E72F-3110-4D7D-ACD3-03C7438C3746}" type="slidenum">
              <a:rPr lang="en-GB" smtClean="0"/>
              <a:t>‹#›</a:t>
            </a:fld>
            <a:endParaRPr lang="en-GB"/>
          </a:p>
        </p:txBody>
      </p:sp>
    </p:spTree>
    <p:extLst>
      <p:ext uri="{BB962C8B-B14F-4D97-AF65-F5344CB8AC3E}">
        <p14:creationId xmlns:p14="http://schemas.microsoft.com/office/powerpoint/2010/main" val="82322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57E5E-0DF0-48A2-9627-B43F66DB2F85}" type="datetimeFigureOut">
              <a:rPr lang="en-GB" smtClean="0"/>
              <a:t>08/04/2021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69E72F-3110-4D7D-ACD3-03C7438C3746}" type="slidenum">
              <a:rPr lang="en-GB" smtClean="0"/>
              <a:t>‹#›</a:t>
            </a:fld>
            <a:endParaRPr lang="en-GB"/>
          </a:p>
        </p:txBody>
      </p:sp>
    </p:spTree>
    <p:extLst>
      <p:ext uri="{BB962C8B-B14F-4D97-AF65-F5344CB8AC3E}">
        <p14:creationId xmlns:p14="http://schemas.microsoft.com/office/powerpoint/2010/main" val="273523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57E5E-0DF0-48A2-9627-B43F66DB2F85}" type="datetimeFigureOut">
              <a:rPr lang="en-GB" smtClean="0"/>
              <a:t>08/04/2021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69E72F-3110-4D7D-ACD3-03C7438C3746}" type="slidenum">
              <a:rPr lang="en-GB" smtClean="0"/>
              <a:t>‹#›</a:t>
            </a:fld>
            <a:endParaRPr lang="en-GB"/>
          </a:p>
        </p:txBody>
      </p:sp>
    </p:spTree>
    <p:extLst>
      <p:ext uri="{BB962C8B-B14F-4D97-AF65-F5344CB8AC3E}">
        <p14:creationId xmlns:p14="http://schemas.microsoft.com/office/powerpoint/2010/main" val="7043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57E5E-0DF0-48A2-9627-B43F66DB2F85}" type="datetimeFigureOut">
              <a:rPr lang="en-GB" smtClean="0"/>
              <a:t>08/04/2021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69E72F-3110-4D7D-ACD3-03C7438C3746}" type="slidenum">
              <a:rPr lang="en-GB" smtClean="0"/>
              <a:t>‹#›</a:t>
            </a:fld>
            <a:endParaRPr lang="en-GB"/>
          </a:p>
        </p:txBody>
      </p:sp>
    </p:spTree>
    <p:extLst>
      <p:ext uri="{BB962C8B-B14F-4D97-AF65-F5344CB8AC3E}">
        <p14:creationId xmlns:p14="http://schemas.microsoft.com/office/powerpoint/2010/main" val="170104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5257E5E-0DF0-48A2-9627-B43F66DB2F85}" type="datetimeFigureOut">
              <a:rPr lang="en-GB" smtClean="0"/>
              <a:t>08/04/2021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969E72F-3110-4D7D-ACD3-03C7438C3746}" type="slidenum">
              <a:rPr lang="en-GB" smtClean="0"/>
              <a:t>‹#›</a:t>
            </a:fld>
            <a:endParaRPr lang="en-GB"/>
          </a:p>
        </p:txBody>
      </p:sp>
    </p:spTree>
    <p:extLst>
      <p:ext uri="{BB962C8B-B14F-4D97-AF65-F5344CB8AC3E}">
        <p14:creationId xmlns:p14="http://schemas.microsoft.com/office/powerpoint/2010/main" val="315709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5257E5E-0DF0-48A2-9627-B43F66DB2F85}" type="datetimeFigureOut">
              <a:rPr lang="en-GB" smtClean="0"/>
              <a:t>08/04/2021</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969E72F-3110-4D7D-ACD3-03C7438C3746}" type="slidenum">
              <a:rPr lang="en-GB" smtClean="0"/>
              <a:t>‹#›</a:t>
            </a:fld>
            <a:endParaRPr lang="en-GB"/>
          </a:p>
        </p:txBody>
      </p:sp>
    </p:spTree>
    <p:extLst>
      <p:ext uri="{BB962C8B-B14F-4D97-AF65-F5344CB8AC3E}">
        <p14:creationId xmlns:p14="http://schemas.microsoft.com/office/powerpoint/2010/main" val="227325121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5257E5E-0DF0-48A2-9627-B43F66DB2F85}" type="datetimeFigureOut">
              <a:rPr lang="en-GB" smtClean="0"/>
              <a:t>08/04/2021</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969E72F-3110-4D7D-ACD3-03C7438C3746}" type="slidenum">
              <a:rPr lang="en-GB" smtClean="0"/>
              <a:t>‹#›</a:t>
            </a:fld>
            <a:endParaRPr lang="en-GB"/>
          </a:p>
        </p:txBody>
      </p:sp>
    </p:spTree>
    <p:extLst>
      <p:ext uri="{BB962C8B-B14F-4D97-AF65-F5344CB8AC3E}">
        <p14:creationId xmlns:p14="http://schemas.microsoft.com/office/powerpoint/2010/main" val="804205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1AC-A9FA-4F25-AEAB-94C0F581B1DC}"/>
              </a:ext>
            </a:extLst>
          </p:cNvPr>
          <p:cNvSpPr>
            <a:spLocks noGrp="1"/>
          </p:cNvSpPr>
          <p:nvPr>
            <p:ph type="ctrTitle"/>
          </p:nvPr>
        </p:nvSpPr>
        <p:spPr/>
        <p:txBody>
          <a:bodyPr/>
          <a:lstStyle/>
          <a:p>
            <a:r>
              <a:rPr lang="en-GB" dirty="0"/>
              <a:t>MIAU Project Tracker</a:t>
            </a:r>
          </a:p>
        </p:txBody>
      </p:sp>
      <p:sp>
        <p:nvSpPr>
          <p:cNvPr id="3" name="Subtitle 2">
            <a:extLst>
              <a:ext uri="{FF2B5EF4-FFF2-40B4-BE49-F238E27FC236}">
                <a16:creationId xmlns:a16="http://schemas.microsoft.com/office/drawing/2014/main" id="{C78078DA-6428-426D-8441-CE6E26B376A5}"/>
              </a:ext>
            </a:extLst>
          </p:cNvPr>
          <p:cNvSpPr>
            <a:spLocks noGrp="1"/>
          </p:cNvSpPr>
          <p:nvPr>
            <p:ph type="subTitle" idx="1"/>
          </p:nvPr>
        </p:nvSpPr>
        <p:spPr/>
        <p:txBody>
          <a:bodyPr/>
          <a:lstStyle/>
          <a:p>
            <a:r>
              <a:rPr lang="en-GB" dirty="0"/>
              <a:t>Scope of project</a:t>
            </a:r>
          </a:p>
        </p:txBody>
      </p:sp>
    </p:spTree>
    <p:extLst>
      <p:ext uri="{BB962C8B-B14F-4D97-AF65-F5344CB8AC3E}">
        <p14:creationId xmlns:p14="http://schemas.microsoft.com/office/powerpoint/2010/main" val="49085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9DCA-42F8-4B3C-8055-094689315422}"/>
              </a:ext>
            </a:extLst>
          </p:cNvPr>
          <p:cNvSpPr>
            <a:spLocks noGrp="1"/>
          </p:cNvSpPr>
          <p:nvPr>
            <p:ph type="title"/>
          </p:nvPr>
        </p:nvSpPr>
        <p:spPr/>
        <p:txBody>
          <a:bodyPr/>
          <a:lstStyle/>
          <a:p>
            <a:r>
              <a:rPr lang="en-GB"/>
              <a:t>Purpose</a:t>
            </a:r>
            <a:endParaRPr lang="en-GB" dirty="0"/>
          </a:p>
        </p:txBody>
      </p:sp>
      <p:sp>
        <p:nvSpPr>
          <p:cNvPr id="3" name="Content Placeholder 2">
            <a:extLst>
              <a:ext uri="{FF2B5EF4-FFF2-40B4-BE49-F238E27FC236}">
                <a16:creationId xmlns:a16="http://schemas.microsoft.com/office/drawing/2014/main" id="{A51B0AF8-0F46-4305-BFBA-E539A33181EF}"/>
              </a:ext>
            </a:extLst>
          </p:cNvPr>
          <p:cNvSpPr>
            <a:spLocks noGrp="1"/>
          </p:cNvSpPr>
          <p:nvPr>
            <p:ph idx="1"/>
          </p:nvPr>
        </p:nvSpPr>
        <p:spPr/>
        <p:txBody>
          <a:bodyPr/>
          <a:lstStyle/>
          <a:p>
            <a:r>
              <a:rPr lang="en-GB" dirty="0"/>
              <a:t>The purpose of the project tracker is to give us a way to visually track projects and workload of team members.</a:t>
            </a:r>
          </a:p>
          <a:p>
            <a:r>
              <a:rPr lang="en-GB" dirty="0"/>
              <a:t>It will allow team members to see where resource is available for upcoming projects, and assist them in managing their time.</a:t>
            </a:r>
          </a:p>
          <a:p>
            <a:r>
              <a:rPr lang="en-GB" dirty="0"/>
              <a:t>It produces a summary dashboard to display key statistics and KPIs e.g. how many projects currently have a QA log</a:t>
            </a:r>
          </a:p>
        </p:txBody>
      </p:sp>
    </p:spTree>
    <p:extLst>
      <p:ext uri="{BB962C8B-B14F-4D97-AF65-F5344CB8AC3E}">
        <p14:creationId xmlns:p14="http://schemas.microsoft.com/office/powerpoint/2010/main" val="246153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6268-738D-49B1-B4DB-77A31932A9EB}"/>
              </a:ext>
            </a:extLst>
          </p:cNvPr>
          <p:cNvSpPr>
            <a:spLocks noGrp="1"/>
          </p:cNvSpPr>
          <p:nvPr>
            <p:ph type="title"/>
          </p:nvPr>
        </p:nvSpPr>
        <p:spPr/>
        <p:txBody>
          <a:bodyPr/>
          <a:lstStyle/>
          <a:p>
            <a:r>
              <a:rPr lang="en-GB" dirty="0"/>
              <a:t>Current work</a:t>
            </a:r>
          </a:p>
        </p:txBody>
      </p:sp>
      <p:sp>
        <p:nvSpPr>
          <p:cNvPr id="3" name="Content Placeholder 2">
            <a:extLst>
              <a:ext uri="{FF2B5EF4-FFF2-40B4-BE49-F238E27FC236}">
                <a16:creationId xmlns:a16="http://schemas.microsoft.com/office/drawing/2014/main" id="{0B07D424-811E-4002-B294-B28F7D1D1C28}"/>
              </a:ext>
            </a:extLst>
          </p:cNvPr>
          <p:cNvSpPr>
            <a:spLocks noGrp="1"/>
          </p:cNvSpPr>
          <p:nvPr>
            <p:ph idx="1"/>
          </p:nvPr>
        </p:nvSpPr>
        <p:spPr/>
        <p:txBody>
          <a:bodyPr/>
          <a:lstStyle/>
          <a:p>
            <a:r>
              <a:rPr lang="en-GB" dirty="0"/>
              <a:t>The project tracker in it’s current form was developed by Lizzie Greenwood. It has not been updated since February and contains many out-of-date details.</a:t>
            </a:r>
          </a:p>
          <a:p>
            <a:r>
              <a:rPr lang="en-GB" dirty="0"/>
              <a:t>The app has been created in R-Shiny.</a:t>
            </a:r>
          </a:p>
          <a:p>
            <a:r>
              <a:rPr lang="en-GB" dirty="0"/>
              <a:t>Information can be entered into the app itself or can be entered into a separate database and then read into the app.</a:t>
            </a:r>
          </a:p>
        </p:txBody>
      </p:sp>
    </p:spTree>
    <p:extLst>
      <p:ext uri="{BB962C8B-B14F-4D97-AF65-F5344CB8AC3E}">
        <p14:creationId xmlns:p14="http://schemas.microsoft.com/office/powerpoint/2010/main" val="410576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3510-EC9B-408B-8701-D72F4E651A4B}"/>
              </a:ext>
            </a:extLst>
          </p:cNvPr>
          <p:cNvSpPr>
            <a:spLocks noGrp="1"/>
          </p:cNvSpPr>
          <p:nvPr>
            <p:ph type="title"/>
          </p:nvPr>
        </p:nvSpPr>
        <p:spPr/>
        <p:txBody>
          <a:bodyPr/>
          <a:lstStyle/>
          <a:p>
            <a:r>
              <a:rPr lang="en-GB" dirty="0"/>
              <a:t>How does it work?</a:t>
            </a:r>
          </a:p>
        </p:txBody>
      </p:sp>
      <p:sp>
        <p:nvSpPr>
          <p:cNvPr id="3" name="Content Placeholder 2">
            <a:extLst>
              <a:ext uri="{FF2B5EF4-FFF2-40B4-BE49-F238E27FC236}">
                <a16:creationId xmlns:a16="http://schemas.microsoft.com/office/drawing/2014/main" id="{C347AD5A-B059-4187-A7A7-E3F9220CC711}"/>
              </a:ext>
            </a:extLst>
          </p:cNvPr>
          <p:cNvSpPr>
            <a:spLocks noGrp="1"/>
          </p:cNvSpPr>
          <p:nvPr>
            <p:ph idx="1"/>
          </p:nvPr>
        </p:nvSpPr>
        <p:spPr>
          <a:xfrm>
            <a:off x="399600" y="2043684"/>
            <a:ext cx="7703946" cy="1486098"/>
          </a:xfrm>
        </p:spPr>
        <p:txBody>
          <a:bodyPr>
            <a:normAutofit/>
          </a:bodyPr>
          <a:lstStyle/>
          <a:p>
            <a:r>
              <a:rPr lang="en-GB" dirty="0"/>
              <a:t>Enter in information about each project, including the people working on the project, the deadline and the RAG rating.</a:t>
            </a:r>
          </a:p>
          <a:p>
            <a:endParaRPr lang="en-GB" dirty="0"/>
          </a:p>
        </p:txBody>
      </p:sp>
      <p:pic>
        <p:nvPicPr>
          <p:cNvPr id="5" name="Picture 4">
            <a:extLst>
              <a:ext uri="{FF2B5EF4-FFF2-40B4-BE49-F238E27FC236}">
                <a16:creationId xmlns:a16="http://schemas.microsoft.com/office/drawing/2014/main" id="{9BECB504-2C70-41FC-8A5C-5601562D7957}"/>
              </a:ext>
            </a:extLst>
          </p:cNvPr>
          <p:cNvPicPr>
            <a:picLocks noChangeAspect="1"/>
          </p:cNvPicPr>
          <p:nvPr/>
        </p:nvPicPr>
        <p:blipFill rotWithShape="1">
          <a:blip r:embed="rId2"/>
          <a:srcRect l="16651" t="8233" r="56239" b="10012"/>
          <a:stretch/>
        </p:blipFill>
        <p:spPr>
          <a:xfrm>
            <a:off x="8229514" y="1269909"/>
            <a:ext cx="3305262" cy="4051882"/>
          </a:xfrm>
          <a:prstGeom prst="rect">
            <a:avLst/>
          </a:prstGeom>
        </p:spPr>
      </p:pic>
      <p:pic>
        <p:nvPicPr>
          <p:cNvPr id="8" name="Picture 7">
            <a:extLst>
              <a:ext uri="{FF2B5EF4-FFF2-40B4-BE49-F238E27FC236}">
                <a16:creationId xmlns:a16="http://schemas.microsoft.com/office/drawing/2014/main" id="{0F69119A-37C2-4B99-9336-75B5A82C3D93}"/>
              </a:ext>
            </a:extLst>
          </p:cNvPr>
          <p:cNvPicPr>
            <a:picLocks noChangeAspect="1"/>
          </p:cNvPicPr>
          <p:nvPr/>
        </p:nvPicPr>
        <p:blipFill rotWithShape="1">
          <a:blip r:embed="rId3"/>
          <a:srcRect t="14538" r="78952" b="20391"/>
          <a:stretch/>
        </p:blipFill>
        <p:spPr>
          <a:xfrm>
            <a:off x="5240594" y="3133485"/>
            <a:ext cx="2566219" cy="3224982"/>
          </a:xfrm>
          <a:prstGeom prst="rect">
            <a:avLst/>
          </a:prstGeom>
        </p:spPr>
      </p:pic>
      <p:sp>
        <p:nvSpPr>
          <p:cNvPr id="10" name="TextBox 9">
            <a:extLst>
              <a:ext uri="{FF2B5EF4-FFF2-40B4-BE49-F238E27FC236}">
                <a16:creationId xmlns:a16="http://schemas.microsoft.com/office/drawing/2014/main" id="{93216E14-81E2-4915-BE65-44866A565ED5}"/>
              </a:ext>
            </a:extLst>
          </p:cNvPr>
          <p:cNvSpPr txBox="1"/>
          <p:nvPr/>
        </p:nvSpPr>
        <p:spPr>
          <a:xfrm>
            <a:off x="657224" y="3766909"/>
            <a:ext cx="4460060" cy="830997"/>
          </a:xfrm>
          <a:prstGeom prst="rect">
            <a:avLst/>
          </a:prstGeom>
          <a:noFill/>
        </p:spPr>
        <p:txBody>
          <a:bodyPr wrap="square">
            <a:spAutoFit/>
          </a:bodyPr>
          <a:lstStyle/>
          <a:p>
            <a:r>
              <a:rPr lang="en-GB" sz="2400" dirty="0"/>
              <a:t>You can also add information about new team members.</a:t>
            </a:r>
          </a:p>
        </p:txBody>
      </p:sp>
    </p:spTree>
    <p:extLst>
      <p:ext uri="{BB962C8B-B14F-4D97-AF65-F5344CB8AC3E}">
        <p14:creationId xmlns:p14="http://schemas.microsoft.com/office/powerpoint/2010/main" val="2912690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30A7-FF19-4C75-8A5A-E188085AAF52}"/>
              </a:ext>
            </a:extLst>
          </p:cNvPr>
          <p:cNvSpPr>
            <a:spLocks noGrp="1"/>
          </p:cNvSpPr>
          <p:nvPr>
            <p:ph type="title"/>
          </p:nvPr>
        </p:nvSpPr>
        <p:spPr/>
        <p:txBody>
          <a:bodyPr/>
          <a:lstStyle/>
          <a:p>
            <a:r>
              <a:rPr lang="en-GB" dirty="0"/>
              <a:t>How does it work?</a:t>
            </a:r>
          </a:p>
        </p:txBody>
      </p:sp>
      <p:sp>
        <p:nvSpPr>
          <p:cNvPr id="4" name="Content Placeholder 2">
            <a:extLst>
              <a:ext uri="{FF2B5EF4-FFF2-40B4-BE49-F238E27FC236}">
                <a16:creationId xmlns:a16="http://schemas.microsoft.com/office/drawing/2014/main" id="{2445C7B9-10DF-4616-B23E-C77195B7CA94}"/>
              </a:ext>
            </a:extLst>
          </p:cNvPr>
          <p:cNvSpPr txBox="1">
            <a:spLocks noGrp="1"/>
          </p:cNvSpPr>
          <p:nvPr>
            <p:ph idx="1"/>
          </p:nvPr>
        </p:nvSpPr>
        <p:spPr>
          <a:xfrm>
            <a:off x="583996" y="1935862"/>
            <a:ext cx="10753725" cy="3767137"/>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dirty="0"/>
              <a:t>This information is then converted into a number of tables/graphs.</a:t>
            </a:r>
          </a:p>
          <a:p>
            <a:pPr lvl="1">
              <a:buFont typeface="Arial" panose="020B0604020202020204" pitchFamily="34" charset="0"/>
              <a:buChar char="•"/>
            </a:pPr>
            <a:r>
              <a:rPr lang="en-GB" dirty="0"/>
              <a:t>A table that shows what people are working on i.e. select someone’s name and then the projects they are working on are displayed (left empty if currently not working on anything). It is also possible to see previous projects each person has worked on.</a:t>
            </a:r>
          </a:p>
        </p:txBody>
      </p:sp>
      <p:pic>
        <p:nvPicPr>
          <p:cNvPr id="6" name="Picture 5">
            <a:extLst>
              <a:ext uri="{FF2B5EF4-FFF2-40B4-BE49-F238E27FC236}">
                <a16:creationId xmlns:a16="http://schemas.microsoft.com/office/drawing/2014/main" id="{0687B361-1197-4C32-9454-5443E2D57B62}"/>
              </a:ext>
            </a:extLst>
          </p:cNvPr>
          <p:cNvPicPr>
            <a:picLocks noChangeAspect="1"/>
          </p:cNvPicPr>
          <p:nvPr/>
        </p:nvPicPr>
        <p:blipFill rotWithShape="1">
          <a:blip r:embed="rId2"/>
          <a:srcRect t="4818" r="50000" b="28722"/>
          <a:stretch/>
        </p:blipFill>
        <p:spPr>
          <a:xfrm>
            <a:off x="2479805" y="3490765"/>
            <a:ext cx="5909187" cy="3192868"/>
          </a:xfrm>
          <a:prstGeom prst="rect">
            <a:avLst/>
          </a:prstGeom>
        </p:spPr>
      </p:pic>
    </p:spTree>
    <p:extLst>
      <p:ext uri="{BB962C8B-B14F-4D97-AF65-F5344CB8AC3E}">
        <p14:creationId xmlns:p14="http://schemas.microsoft.com/office/powerpoint/2010/main" val="374084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DBF-A0CB-43DB-8D4B-A454075E98FB}"/>
              </a:ext>
            </a:extLst>
          </p:cNvPr>
          <p:cNvSpPr>
            <a:spLocks noGrp="1"/>
          </p:cNvSpPr>
          <p:nvPr>
            <p:ph type="title"/>
          </p:nvPr>
        </p:nvSpPr>
        <p:spPr/>
        <p:txBody>
          <a:bodyPr/>
          <a:lstStyle/>
          <a:p>
            <a:r>
              <a:rPr lang="en-GB" dirty="0"/>
              <a:t>How does it work?</a:t>
            </a:r>
          </a:p>
        </p:txBody>
      </p:sp>
      <p:sp>
        <p:nvSpPr>
          <p:cNvPr id="3" name="Content Placeholder 2">
            <a:extLst>
              <a:ext uri="{FF2B5EF4-FFF2-40B4-BE49-F238E27FC236}">
                <a16:creationId xmlns:a16="http://schemas.microsoft.com/office/drawing/2014/main" id="{B964A1A4-FE12-42BA-A17E-5E55A1C04AD1}"/>
              </a:ext>
            </a:extLst>
          </p:cNvPr>
          <p:cNvSpPr>
            <a:spLocks noGrp="1"/>
          </p:cNvSpPr>
          <p:nvPr>
            <p:ph idx="1"/>
          </p:nvPr>
        </p:nvSpPr>
        <p:spPr>
          <a:xfrm>
            <a:off x="666748" y="1801473"/>
            <a:ext cx="10753725" cy="3766185"/>
          </a:xfrm>
        </p:spPr>
        <p:txBody>
          <a:bodyPr/>
          <a:lstStyle/>
          <a:p>
            <a:pPr lvl="1">
              <a:buFont typeface="Arial" panose="020B0604020202020204" pitchFamily="34" charset="0"/>
              <a:buChar char="•"/>
            </a:pPr>
            <a:r>
              <a:rPr lang="en-GB" dirty="0"/>
              <a:t>A timeline showing the timescale of different projects, making it easy to view which are live projects, which are upcoming and which are completed.</a:t>
            </a:r>
          </a:p>
          <a:p>
            <a:pPr lvl="1">
              <a:buFont typeface="Arial" panose="020B0604020202020204" pitchFamily="34" charset="0"/>
              <a:buChar char="•"/>
            </a:pPr>
            <a:r>
              <a:rPr lang="en-GB" dirty="0"/>
              <a:t>Selecting “Completed projects” gives you an additional option to control how far back the timeline goes</a:t>
            </a:r>
          </a:p>
        </p:txBody>
      </p:sp>
      <p:pic>
        <p:nvPicPr>
          <p:cNvPr id="5" name="Picture 4">
            <a:extLst>
              <a:ext uri="{FF2B5EF4-FFF2-40B4-BE49-F238E27FC236}">
                <a16:creationId xmlns:a16="http://schemas.microsoft.com/office/drawing/2014/main" id="{98E72E3B-4912-41B2-9D02-BA25E403E44B}"/>
              </a:ext>
            </a:extLst>
          </p:cNvPr>
          <p:cNvPicPr>
            <a:picLocks noChangeAspect="1"/>
          </p:cNvPicPr>
          <p:nvPr/>
        </p:nvPicPr>
        <p:blipFill rotWithShape="1">
          <a:blip r:embed="rId2"/>
          <a:srcRect t="12356" r="40080" b="19002"/>
          <a:stretch/>
        </p:blipFill>
        <p:spPr>
          <a:xfrm>
            <a:off x="2536722" y="3253459"/>
            <a:ext cx="7305368" cy="3401961"/>
          </a:xfrm>
          <a:prstGeom prst="rect">
            <a:avLst/>
          </a:prstGeom>
        </p:spPr>
      </p:pic>
    </p:spTree>
    <p:extLst>
      <p:ext uri="{BB962C8B-B14F-4D97-AF65-F5344CB8AC3E}">
        <p14:creationId xmlns:p14="http://schemas.microsoft.com/office/powerpoint/2010/main" val="20214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1D93-EA3D-453D-A50E-5E0034C2960F}"/>
              </a:ext>
            </a:extLst>
          </p:cNvPr>
          <p:cNvSpPr>
            <a:spLocks noGrp="1"/>
          </p:cNvSpPr>
          <p:nvPr>
            <p:ph type="title"/>
          </p:nvPr>
        </p:nvSpPr>
        <p:spPr/>
        <p:txBody>
          <a:bodyPr/>
          <a:lstStyle/>
          <a:p>
            <a:r>
              <a:rPr lang="en-GB" dirty="0"/>
              <a:t>How does it work?</a:t>
            </a:r>
          </a:p>
        </p:txBody>
      </p:sp>
      <p:sp>
        <p:nvSpPr>
          <p:cNvPr id="3" name="Content Placeholder 2">
            <a:extLst>
              <a:ext uri="{FF2B5EF4-FFF2-40B4-BE49-F238E27FC236}">
                <a16:creationId xmlns:a16="http://schemas.microsoft.com/office/drawing/2014/main" id="{E8636AD5-5A78-4A16-8392-8ABC6274EE81}"/>
              </a:ext>
            </a:extLst>
          </p:cNvPr>
          <p:cNvSpPr>
            <a:spLocks noGrp="1"/>
          </p:cNvSpPr>
          <p:nvPr>
            <p:ph idx="1"/>
          </p:nvPr>
        </p:nvSpPr>
        <p:spPr>
          <a:xfrm>
            <a:off x="676656" y="2011680"/>
            <a:ext cx="5469395" cy="3766185"/>
          </a:xfrm>
        </p:spPr>
        <p:txBody>
          <a:bodyPr/>
          <a:lstStyle/>
          <a:p>
            <a:pPr lvl="1">
              <a:buFont typeface="Arial" panose="020B0604020202020204" pitchFamily="34" charset="0"/>
              <a:buChar char="•"/>
            </a:pPr>
            <a:r>
              <a:rPr lang="en-GB" dirty="0"/>
              <a:t>A graph showing percentage of projects sorted by RAG rating and to give a visual overview of how the team is performing as a whole.</a:t>
            </a:r>
          </a:p>
          <a:p>
            <a:endParaRPr lang="en-GB" dirty="0"/>
          </a:p>
        </p:txBody>
      </p:sp>
      <p:pic>
        <p:nvPicPr>
          <p:cNvPr id="5" name="Picture 4">
            <a:extLst>
              <a:ext uri="{FF2B5EF4-FFF2-40B4-BE49-F238E27FC236}">
                <a16:creationId xmlns:a16="http://schemas.microsoft.com/office/drawing/2014/main" id="{BF9C60CB-46A5-4AA1-9547-8AE899E62941}"/>
              </a:ext>
            </a:extLst>
          </p:cNvPr>
          <p:cNvPicPr>
            <a:picLocks noChangeAspect="1"/>
          </p:cNvPicPr>
          <p:nvPr/>
        </p:nvPicPr>
        <p:blipFill rotWithShape="1">
          <a:blip r:embed="rId2"/>
          <a:srcRect t="13348" r="69194" b="26938"/>
          <a:stretch/>
        </p:blipFill>
        <p:spPr>
          <a:xfrm>
            <a:off x="6264038" y="1779382"/>
            <a:ext cx="5369294" cy="4230780"/>
          </a:xfrm>
          <a:prstGeom prst="rect">
            <a:avLst/>
          </a:prstGeom>
        </p:spPr>
      </p:pic>
    </p:spTree>
    <p:extLst>
      <p:ext uri="{BB962C8B-B14F-4D97-AF65-F5344CB8AC3E}">
        <p14:creationId xmlns:p14="http://schemas.microsoft.com/office/powerpoint/2010/main" val="324343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192F-D04C-44FD-9612-227CA2AC6573}"/>
              </a:ext>
            </a:extLst>
          </p:cNvPr>
          <p:cNvSpPr>
            <a:spLocks noGrp="1"/>
          </p:cNvSpPr>
          <p:nvPr>
            <p:ph type="title"/>
          </p:nvPr>
        </p:nvSpPr>
        <p:spPr/>
        <p:txBody>
          <a:bodyPr/>
          <a:lstStyle/>
          <a:p>
            <a:r>
              <a:rPr lang="en-GB" dirty="0"/>
              <a:t>Fixes/improvements needed to current model</a:t>
            </a:r>
          </a:p>
        </p:txBody>
      </p:sp>
      <p:sp>
        <p:nvSpPr>
          <p:cNvPr id="3" name="Content Placeholder 2">
            <a:extLst>
              <a:ext uri="{FF2B5EF4-FFF2-40B4-BE49-F238E27FC236}">
                <a16:creationId xmlns:a16="http://schemas.microsoft.com/office/drawing/2014/main" id="{5B3F64E5-4366-494B-81D6-662186590B43}"/>
              </a:ext>
            </a:extLst>
          </p:cNvPr>
          <p:cNvSpPr>
            <a:spLocks noGrp="1"/>
          </p:cNvSpPr>
          <p:nvPr>
            <p:ph idx="1"/>
          </p:nvPr>
        </p:nvSpPr>
        <p:spPr/>
        <p:txBody>
          <a:bodyPr/>
          <a:lstStyle/>
          <a:p>
            <a:r>
              <a:rPr lang="en-GB" dirty="0"/>
              <a:t>Some names are overlapping so some changes need to be made with the visuals and the formatting</a:t>
            </a:r>
          </a:p>
          <a:p>
            <a:r>
              <a:rPr lang="en-GB" dirty="0"/>
              <a:t>Currently someone who works across two teams is classed as working in a separate team i.e. Thomas Clements is listed as MIAU/SFA and not as MIAU and SFA. It would be nice to be able to list people as being part of multiple team</a:t>
            </a:r>
          </a:p>
        </p:txBody>
      </p:sp>
    </p:spTree>
    <p:extLst>
      <p:ext uri="{BB962C8B-B14F-4D97-AF65-F5344CB8AC3E}">
        <p14:creationId xmlns:p14="http://schemas.microsoft.com/office/powerpoint/2010/main" val="282332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3599-57D2-4230-9602-FB5057CCB0F5}"/>
              </a:ext>
            </a:extLst>
          </p:cNvPr>
          <p:cNvSpPr>
            <a:spLocks noGrp="1"/>
          </p:cNvSpPr>
          <p:nvPr>
            <p:ph type="title"/>
          </p:nvPr>
        </p:nvSpPr>
        <p:spPr/>
        <p:txBody>
          <a:bodyPr/>
          <a:lstStyle/>
          <a:p>
            <a:r>
              <a:rPr lang="en-GB" dirty="0"/>
              <a:t>Possible other features</a:t>
            </a:r>
          </a:p>
        </p:txBody>
      </p:sp>
      <p:sp>
        <p:nvSpPr>
          <p:cNvPr id="3" name="Content Placeholder 2">
            <a:extLst>
              <a:ext uri="{FF2B5EF4-FFF2-40B4-BE49-F238E27FC236}">
                <a16:creationId xmlns:a16="http://schemas.microsoft.com/office/drawing/2014/main" id="{CCE5A19A-05C9-44A5-80C4-612B0B5271F1}"/>
              </a:ext>
            </a:extLst>
          </p:cNvPr>
          <p:cNvSpPr>
            <a:spLocks noGrp="1"/>
          </p:cNvSpPr>
          <p:nvPr>
            <p:ph idx="1"/>
          </p:nvPr>
        </p:nvSpPr>
        <p:spPr/>
        <p:txBody>
          <a:bodyPr/>
          <a:lstStyle/>
          <a:p>
            <a:r>
              <a:rPr lang="en-GB" dirty="0"/>
              <a:t>Some projects are incomplete and allocated to members who are no longer part of the team. Can we add in a way to flag this?</a:t>
            </a:r>
          </a:p>
          <a:p>
            <a:endParaRPr lang="en-GB" dirty="0"/>
          </a:p>
        </p:txBody>
      </p:sp>
    </p:spTree>
    <p:extLst>
      <p:ext uri="{BB962C8B-B14F-4D97-AF65-F5344CB8AC3E}">
        <p14:creationId xmlns:p14="http://schemas.microsoft.com/office/powerpoint/2010/main" val="316797402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9A97A5299AAA42922E0E84A0F1F130" ma:contentTypeVersion="12" ma:contentTypeDescription="Create a new document." ma:contentTypeScope="" ma:versionID="4b6e0a349bcb777118bdfd09918876e6">
  <xsd:schema xmlns:xsd="http://www.w3.org/2001/XMLSchema" xmlns:xs="http://www.w3.org/2001/XMLSchema" xmlns:p="http://schemas.microsoft.com/office/2006/metadata/properties" xmlns:ns2="28300bae-d138-43c4-8319-6d322909ee70" xmlns:ns3="d683db60-e4d8-4c0a-82ea-9bea6e4bf158" targetNamespace="http://schemas.microsoft.com/office/2006/metadata/properties" ma:root="true" ma:fieldsID="950e35f413e6aac0874cdb19cfb07187" ns2:_="" ns3:_="">
    <xsd:import namespace="28300bae-d138-43c4-8319-6d322909ee70"/>
    <xsd:import namespace="d683db60-e4d8-4c0a-82ea-9bea6e4bf1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300bae-d138-43c4-8319-6d322909e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83db60-e4d8-4c0a-82ea-9bea6e4bf15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041B7A-48D8-4FA7-93F1-44CB1ECF67DE}"/>
</file>

<file path=customXml/itemProps2.xml><?xml version="1.0" encoding="utf-8"?>
<ds:datastoreItem xmlns:ds="http://schemas.openxmlformats.org/officeDocument/2006/customXml" ds:itemID="{1F8E4DC5-816F-4E10-BD19-3EBC3AAE74D3}"/>
</file>

<file path=customXml/itemProps3.xml><?xml version="1.0" encoding="utf-8"?>
<ds:datastoreItem xmlns:ds="http://schemas.openxmlformats.org/officeDocument/2006/customXml" ds:itemID="{8A8107E6-6033-460D-B3EE-63B7B30DA484}"/>
</file>

<file path=docProps/app.xml><?xml version="1.0" encoding="utf-8"?>
<Properties xmlns="http://schemas.openxmlformats.org/officeDocument/2006/extended-properties" xmlns:vt="http://schemas.openxmlformats.org/officeDocument/2006/docPropsVTypes">
  <Template>TM03457491[[fn=Metropolitan]]</Template>
  <TotalTime>452</TotalTime>
  <Words>424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 Light</vt:lpstr>
      <vt:lpstr>Metropolitan</vt:lpstr>
      <vt:lpstr>MIAU Project Tracker</vt:lpstr>
      <vt:lpstr>Purpose</vt:lpstr>
      <vt:lpstr>Current work</vt:lpstr>
      <vt:lpstr>How does it work?</vt:lpstr>
      <vt:lpstr>How does it work?</vt:lpstr>
      <vt:lpstr>How does it work?</vt:lpstr>
      <vt:lpstr>How does it work?</vt:lpstr>
      <vt:lpstr>Fixes/improvements needed to current model</vt:lpstr>
      <vt:lpstr>Possible other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MIAU Project Tracker</dc:title>
  <dc:creator>MORLEY, Thomas</dc:creator>
  <cp:lastModifiedBy>MORLEY, Thomas</cp:lastModifiedBy>
  <cp:revision>4</cp:revision>
  <dcterms:created xsi:type="dcterms:W3CDTF">2021-03-31T13:18:32Z</dcterms:created>
  <dcterms:modified xsi:type="dcterms:W3CDTF">2021-04-08T12:57:13Z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0x010100829A97A5299AAA42922E0E84A0F1F130</vt:lpwstr>
  </property>
</Properties>
</file>