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67" r:id="rId6"/>
    <p:sldId id="270" r:id="rId7"/>
    <p:sldId id="272" r:id="rId8"/>
    <p:sldId id="259" r:id="rId9"/>
    <p:sldId id="268" r:id="rId10"/>
    <p:sldId id="269" r:id="rId11"/>
    <p:sldId id="274" r:id="rId12"/>
    <p:sldId id="273" r:id="rId13"/>
    <p:sldId id="264" r:id="rId14"/>
    <p:sldId id="260" r:id="rId15"/>
    <p:sldId id="261" r:id="rId16"/>
    <p:sldId id="262" r:id="rId17"/>
    <p:sldId id="265" r:id="rId18"/>
    <p:sldId id="266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4FB9E7-6CF7-40FD-83B9-B94EF404FC33}" v="126" dt="2021-11-09T09:37:31.3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57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LEY, Thomas" userId="ca0a1631-feee-46f8-9dc6-a0f397eff84f" providerId="ADAL" clId="{E34FB9E7-6CF7-40FD-83B9-B94EF404FC33}"/>
    <pc:docChg chg="undo redo custSel addSld delSld modSld">
      <pc:chgData name="MORLEY, Thomas" userId="ca0a1631-feee-46f8-9dc6-a0f397eff84f" providerId="ADAL" clId="{E34FB9E7-6CF7-40FD-83B9-B94EF404FC33}" dt="2021-11-09T09:37:45.744" v="7949" actId="313"/>
      <pc:docMkLst>
        <pc:docMk/>
      </pc:docMkLst>
      <pc:sldChg chg="addSp delSp modSp mod">
        <pc:chgData name="MORLEY, Thomas" userId="ca0a1631-feee-46f8-9dc6-a0f397eff84f" providerId="ADAL" clId="{E34FB9E7-6CF7-40FD-83B9-B94EF404FC33}" dt="2021-11-05T10:05:15.816" v="4671" actId="14100"/>
        <pc:sldMkLst>
          <pc:docMk/>
          <pc:sldMk cId="628519272" sldId="257"/>
        </pc:sldMkLst>
        <pc:spChg chg="mod">
          <ac:chgData name="MORLEY, Thomas" userId="ca0a1631-feee-46f8-9dc6-a0f397eff84f" providerId="ADAL" clId="{E34FB9E7-6CF7-40FD-83B9-B94EF404FC33}" dt="2021-11-05T10:04:20.511" v="4655" actId="1076"/>
          <ac:spMkLst>
            <pc:docMk/>
            <pc:sldMk cId="628519272" sldId="257"/>
            <ac:spMk id="4" creationId="{916B87A9-63BF-4D1C-9935-714B2EB16EC6}"/>
          </ac:spMkLst>
        </pc:spChg>
        <pc:spChg chg="mod ord">
          <ac:chgData name="MORLEY, Thomas" userId="ca0a1631-feee-46f8-9dc6-a0f397eff84f" providerId="ADAL" clId="{E34FB9E7-6CF7-40FD-83B9-B94EF404FC33}" dt="2021-11-05T10:04:42.979" v="4661" actId="166"/>
          <ac:spMkLst>
            <pc:docMk/>
            <pc:sldMk cId="628519272" sldId="257"/>
            <ac:spMk id="13" creationId="{1DF37AD2-742C-46E1-B308-4841152D6813}"/>
          </ac:spMkLst>
        </pc:spChg>
        <pc:spChg chg="mod ord">
          <ac:chgData name="MORLEY, Thomas" userId="ca0a1631-feee-46f8-9dc6-a0f397eff84f" providerId="ADAL" clId="{E34FB9E7-6CF7-40FD-83B9-B94EF404FC33}" dt="2021-11-05T10:04:42.979" v="4661" actId="166"/>
          <ac:spMkLst>
            <pc:docMk/>
            <pc:sldMk cId="628519272" sldId="257"/>
            <ac:spMk id="14" creationId="{C4F0C839-1FC1-40CB-8E9D-25E68AD40F39}"/>
          </ac:spMkLst>
        </pc:spChg>
        <pc:spChg chg="mod">
          <ac:chgData name="MORLEY, Thomas" userId="ca0a1631-feee-46f8-9dc6-a0f397eff84f" providerId="ADAL" clId="{E34FB9E7-6CF7-40FD-83B9-B94EF404FC33}" dt="2021-11-05T09:49:06.066" v="4497" actId="1037"/>
          <ac:spMkLst>
            <pc:docMk/>
            <pc:sldMk cId="628519272" sldId="257"/>
            <ac:spMk id="16" creationId="{273D8C85-CF04-442B-AEC4-BEBAEFF8045A}"/>
          </ac:spMkLst>
        </pc:spChg>
        <pc:spChg chg="mod ord">
          <ac:chgData name="MORLEY, Thomas" userId="ca0a1631-feee-46f8-9dc6-a0f397eff84f" providerId="ADAL" clId="{E34FB9E7-6CF7-40FD-83B9-B94EF404FC33}" dt="2021-11-05T10:04:42.979" v="4661" actId="166"/>
          <ac:spMkLst>
            <pc:docMk/>
            <pc:sldMk cId="628519272" sldId="257"/>
            <ac:spMk id="18" creationId="{8A3D13D4-6658-4157-989C-17DF617C4AEE}"/>
          </ac:spMkLst>
        </pc:spChg>
        <pc:spChg chg="mod">
          <ac:chgData name="MORLEY, Thomas" userId="ca0a1631-feee-46f8-9dc6-a0f397eff84f" providerId="ADAL" clId="{E34FB9E7-6CF7-40FD-83B9-B94EF404FC33}" dt="2021-11-05T09:49:06.066" v="4497" actId="1037"/>
          <ac:spMkLst>
            <pc:docMk/>
            <pc:sldMk cId="628519272" sldId="257"/>
            <ac:spMk id="21" creationId="{F17A4122-2753-42E6-A7D1-571C77F24060}"/>
          </ac:spMkLst>
        </pc:spChg>
        <pc:spChg chg="mod">
          <ac:chgData name="MORLEY, Thomas" userId="ca0a1631-feee-46f8-9dc6-a0f397eff84f" providerId="ADAL" clId="{E34FB9E7-6CF7-40FD-83B9-B94EF404FC33}" dt="2021-11-05T09:49:06.066" v="4497" actId="1037"/>
          <ac:spMkLst>
            <pc:docMk/>
            <pc:sldMk cId="628519272" sldId="257"/>
            <ac:spMk id="22" creationId="{1ECCB9FF-A6AF-4905-A0B1-EB9020DD6C59}"/>
          </ac:spMkLst>
        </pc:spChg>
        <pc:spChg chg="mod">
          <ac:chgData name="MORLEY, Thomas" userId="ca0a1631-feee-46f8-9dc6-a0f397eff84f" providerId="ADAL" clId="{E34FB9E7-6CF7-40FD-83B9-B94EF404FC33}" dt="2021-11-05T09:49:06.066" v="4497" actId="1037"/>
          <ac:spMkLst>
            <pc:docMk/>
            <pc:sldMk cId="628519272" sldId="257"/>
            <ac:spMk id="26" creationId="{524EF733-917E-4D85-BE4D-E004E6FF8E4A}"/>
          </ac:spMkLst>
        </pc:spChg>
        <pc:spChg chg="mod">
          <ac:chgData name="MORLEY, Thomas" userId="ca0a1631-feee-46f8-9dc6-a0f397eff84f" providerId="ADAL" clId="{E34FB9E7-6CF7-40FD-83B9-B94EF404FC33}" dt="2021-11-05T09:49:57.243" v="4530" actId="1076"/>
          <ac:spMkLst>
            <pc:docMk/>
            <pc:sldMk cId="628519272" sldId="257"/>
            <ac:spMk id="28" creationId="{76B6FC6D-7D55-4D85-9AC4-397EA670843E}"/>
          </ac:spMkLst>
        </pc:spChg>
        <pc:spChg chg="mod">
          <ac:chgData name="MORLEY, Thomas" userId="ca0a1631-feee-46f8-9dc6-a0f397eff84f" providerId="ADAL" clId="{E34FB9E7-6CF7-40FD-83B9-B94EF404FC33}" dt="2021-11-05T09:49:57.243" v="4530" actId="1076"/>
          <ac:spMkLst>
            <pc:docMk/>
            <pc:sldMk cId="628519272" sldId="257"/>
            <ac:spMk id="29" creationId="{DD075850-420B-4257-B32E-C07A2C77C492}"/>
          </ac:spMkLst>
        </pc:spChg>
        <pc:spChg chg="mod">
          <ac:chgData name="MORLEY, Thomas" userId="ca0a1631-feee-46f8-9dc6-a0f397eff84f" providerId="ADAL" clId="{E34FB9E7-6CF7-40FD-83B9-B94EF404FC33}" dt="2021-11-05T10:01:16.136" v="4536" actId="1076"/>
          <ac:spMkLst>
            <pc:docMk/>
            <pc:sldMk cId="628519272" sldId="257"/>
            <ac:spMk id="30" creationId="{F2323DFB-7EC5-44CC-BDB9-00156F80D6F5}"/>
          </ac:spMkLst>
        </pc:spChg>
        <pc:spChg chg="add del mod">
          <ac:chgData name="MORLEY, Thomas" userId="ca0a1631-feee-46f8-9dc6-a0f397eff84f" providerId="ADAL" clId="{E34FB9E7-6CF7-40FD-83B9-B94EF404FC33}" dt="2021-11-05T10:03:08.514" v="4565" actId="478"/>
          <ac:spMkLst>
            <pc:docMk/>
            <pc:sldMk cId="628519272" sldId="257"/>
            <ac:spMk id="31" creationId="{BC564DAE-6B37-4186-B97F-B592BA108E07}"/>
          </ac:spMkLst>
        </pc:spChg>
        <pc:spChg chg="add mod ord">
          <ac:chgData name="MORLEY, Thomas" userId="ca0a1631-feee-46f8-9dc6-a0f397eff84f" providerId="ADAL" clId="{E34FB9E7-6CF7-40FD-83B9-B94EF404FC33}" dt="2021-11-05T10:01:44.679" v="4545" actId="14100"/>
          <ac:spMkLst>
            <pc:docMk/>
            <pc:sldMk cId="628519272" sldId="257"/>
            <ac:spMk id="33" creationId="{75EA7578-8274-4DFD-BE36-F1B1B47064C9}"/>
          </ac:spMkLst>
        </pc:spChg>
        <pc:spChg chg="add mod">
          <ac:chgData name="MORLEY, Thomas" userId="ca0a1631-feee-46f8-9dc6-a0f397eff84f" providerId="ADAL" clId="{E34FB9E7-6CF7-40FD-83B9-B94EF404FC33}" dt="2021-11-05T10:01:58.682" v="4556" actId="1076"/>
          <ac:spMkLst>
            <pc:docMk/>
            <pc:sldMk cId="628519272" sldId="257"/>
            <ac:spMk id="34" creationId="{87E7ECA5-436C-48EB-98CE-EA11D5E26FF2}"/>
          </ac:spMkLst>
        </pc:spChg>
        <pc:spChg chg="add mod ord">
          <ac:chgData name="MORLEY, Thomas" userId="ca0a1631-feee-46f8-9dc6-a0f397eff84f" providerId="ADAL" clId="{E34FB9E7-6CF7-40FD-83B9-B94EF404FC33}" dt="2021-11-05T10:03:58.522" v="4643" actId="13822"/>
          <ac:spMkLst>
            <pc:docMk/>
            <pc:sldMk cId="628519272" sldId="257"/>
            <ac:spMk id="35" creationId="{1FF5E26D-54FD-400D-A5B5-072A975982F1}"/>
          </ac:spMkLst>
        </pc:spChg>
        <pc:spChg chg="mod">
          <ac:chgData name="MORLEY, Thomas" userId="ca0a1631-feee-46f8-9dc6-a0f397eff84f" providerId="ADAL" clId="{E34FB9E7-6CF7-40FD-83B9-B94EF404FC33}" dt="2021-11-05T09:49:06.066" v="4497" actId="1037"/>
          <ac:spMkLst>
            <pc:docMk/>
            <pc:sldMk cId="628519272" sldId="257"/>
            <ac:spMk id="37" creationId="{AAB5FAA4-0431-4149-B5ED-520D0DEEE620}"/>
          </ac:spMkLst>
        </pc:spChg>
        <pc:spChg chg="mod">
          <ac:chgData name="MORLEY, Thomas" userId="ca0a1631-feee-46f8-9dc6-a0f397eff84f" providerId="ADAL" clId="{E34FB9E7-6CF7-40FD-83B9-B94EF404FC33}" dt="2021-11-05T09:49:06.066" v="4497" actId="1037"/>
          <ac:spMkLst>
            <pc:docMk/>
            <pc:sldMk cId="628519272" sldId="257"/>
            <ac:spMk id="38" creationId="{13156197-5B49-4E01-A684-DBD358A3DF8B}"/>
          </ac:spMkLst>
        </pc:spChg>
        <pc:spChg chg="mod">
          <ac:chgData name="MORLEY, Thomas" userId="ca0a1631-feee-46f8-9dc6-a0f397eff84f" providerId="ADAL" clId="{E34FB9E7-6CF7-40FD-83B9-B94EF404FC33}" dt="2021-11-05T09:49:06.066" v="4497" actId="1037"/>
          <ac:spMkLst>
            <pc:docMk/>
            <pc:sldMk cId="628519272" sldId="257"/>
            <ac:spMk id="39" creationId="{81340333-C09A-4746-BE14-61D3489D9415}"/>
          </ac:spMkLst>
        </pc:spChg>
        <pc:spChg chg="mod">
          <ac:chgData name="MORLEY, Thomas" userId="ca0a1631-feee-46f8-9dc6-a0f397eff84f" providerId="ADAL" clId="{E34FB9E7-6CF7-40FD-83B9-B94EF404FC33}" dt="2021-11-05T09:49:06.066" v="4497" actId="1037"/>
          <ac:spMkLst>
            <pc:docMk/>
            <pc:sldMk cId="628519272" sldId="257"/>
            <ac:spMk id="40" creationId="{DE032E4C-BF08-46A0-81CA-DC0A0EE49347}"/>
          </ac:spMkLst>
        </pc:spChg>
        <pc:spChg chg="add del mod">
          <ac:chgData name="MORLEY, Thomas" userId="ca0a1631-feee-46f8-9dc6-a0f397eff84f" providerId="ADAL" clId="{E34FB9E7-6CF7-40FD-83B9-B94EF404FC33}" dt="2021-11-05T10:03:06.476" v="4564"/>
          <ac:spMkLst>
            <pc:docMk/>
            <pc:sldMk cId="628519272" sldId="257"/>
            <ac:spMk id="42" creationId="{EF0A982B-1C3F-40C5-8D04-000D798C4297}"/>
          </ac:spMkLst>
        </pc:spChg>
        <pc:spChg chg="add del mod">
          <ac:chgData name="MORLEY, Thomas" userId="ca0a1631-feee-46f8-9dc6-a0f397eff84f" providerId="ADAL" clId="{E34FB9E7-6CF7-40FD-83B9-B94EF404FC33}" dt="2021-11-05T10:03:06.476" v="4564"/>
          <ac:spMkLst>
            <pc:docMk/>
            <pc:sldMk cId="628519272" sldId="257"/>
            <ac:spMk id="43" creationId="{A5C9EE98-0DA4-4073-BBAF-4B318271116A}"/>
          </ac:spMkLst>
        </pc:spChg>
        <pc:spChg chg="add del mod">
          <ac:chgData name="MORLEY, Thomas" userId="ca0a1631-feee-46f8-9dc6-a0f397eff84f" providerId="ADAL" clId="{E34FB9E7-6CF7-40FD-83B9-B94EF404FC33}" dt="2021-11-05T10:03:06.476" v="4564"/>
          <ac:spMkLst>
            <pc:docMk/>
            <pc:sldMk cId="628519272" sldId="257"/>
            <ac:spMk id="44" creationId="{9E4AD27A-B294-40E8-A684-ADD5F03FD615}"/>
          </ac:spMkLst>
        </pc:spChg>
        <pc:spChg chg="add del mod">
          <ac:chgData name="MORLEY, Thomas" userId="ca0a1631-feee-46f8-9dc6-a0f397eff84f" providerId="ADAL" clId="{E34FB9E7-6CF7-40FD-83B9-B94EF404FC33}" dt="2021-11-05T10:03:06.476" v="4564"/>
          <ac:spMkLst>
            <pc:docMk/>
            <pc:sldMk cId="628519272" sldId="257"/>
            <ac:spMk id="46" creationId="{6E17877A-5D26-49B1-9B2D-F15EB3252971}"/>
          </ac:spMkLst>
        </pc:spChg>
        <pc:spChg chg="mod">
          <ac:chgData name="MORLEY, Thomas" userId="ca0a1631-feee-46f8-9dc6-a0f397eff84f" providerId="ADAL" clId="{E34FB9E7-6CF7-40FD-83B9-B94EF404FC33}" dt="2021-11-05T10:01:09.176" v="4535" actId="14100"/>
          <ac:spMkLst>
            <pc:docMk/>
            <pc:sldMk cId="628519272" sldId="257"/>
            <ac:spMk id="48" creationId="{AF3A92E2-73C0-43A3-94A6-E7306716E189}"/>
          </ac:spMkLst>
        </pc:spChg>
        <pc:spChg chg="mod">
          <ac:chgData name="MORLEY, Thomas" userId="ca0a1631-feee-46f8-9dc6-a0f397eff84f" providerId="ADAL" clId="{E34FB9E7-6CF7-40FD-83B9-B94EF404FC33}" dt="2021-11-05T09:49:06.066" v="4497" actId="1037"/>
          <ac:spMkLst>
            <pc:docMk/>
            <pc:sldMk cId="628519272" sldId="257"/>
            <ac:spMk id="49" creationId="{E703AA69-6FA3-49E0-804E-72D1D1E29D27}"/>
          </ac:spMkLst>
        </pc:spChg>
        <pc:spChg chg="mod">
          <ac:chgData name="MORLEY, Thomas" userId="ca0a1631-feee-46f8-9dc6-a0f397eff84f" providerId="ADAL" clId="{E34FB9E7-6CF7-40FD-83B9-B94EF404FC33}" dt="2021-11-05T09:49:06.066" v="4497" actId="1037"/>
          <ac:spMkLst>
            <pc:docMk/>
            <pc:sldMk cId="628519272" sldId="257"/>
            <ac:spMk id="50" creationId="{09B7575F-6893-4F3C-98F8-60BCCD179369}"/>
          </ac:spMkLst>
        </pc:spChg>
        <pc:spChg chg="add mod">
          <ac:chgData name="MORLEY, Thomas" userId="ca0a1631-feee-46f8-9dc6-a0f397eff84f" providerId="ADAL" clId="{E34FB9E7-6CF7-40FD-83B9-B94EF404FC33}" dt="2021-11-05T10:03:32.870" v="4623" actId="20577"/>
          <ac:spMkLst>
            <pc:docMk/>
            <pc:sldMk cId="628519272" sldId="257"/>
            <ac:spMk id="51" creationId="{B12238BB-5265-4D1F-8F99-70C84468DFD1}"/>
          </ac:spMkLst>
        </pc:spChg>
        <pc:spChg chg="add mod">
          <ac:chgData name="MORLEY, Thomas" userId="ca0a1631-feee-46f8-9dc6-a0f397eff84f" providerId="ADAL" clId="{E34FB9E7-6CF7-40FD-83B9-B94EF404FC33}" dt="2021-11-05T10:03:29.561" v="4615" actId="20577"/>
          <ac:spMkLst>
            <pc:docMk/>
            <pc:sldMk cId="628519272" sldId="257"/>
            <ac:spMk id="52" creationId="{64073352-BB98-4D2A-9E43-741377C87202}"/>
          </ac:spMkLst>
        </pc:spChg>
        <pc:spChg chg="mod">
          <ac:chgData name="MORLEY, Thomas" userId="ca0a1631-feee-46f8-9dc6-a0f397eff84f" providerId="ADAL" clId="{E34FB9E7-6CF7-40FD-83B9-B94EF404FC33}" dt="2021-11-05T09:48:58.684" v="4467" actId="1035"/>
          <ac:spMkLst>
            <pc:docMk/>
            <pc:sldMk cId="628519272" sldId="257"/>
            <ac:spMk id="53" creationId="{EC8B331F-AFFC-41B7-9D24-6670C3B6C485}"/>
          </ac:spMkLst>
        </pc:spChg>
        <pc:spChg chg="mod">
          <ac:chgData name="MORLEY, Thomas" userId="ca0a1631-feee-46f8-9dc6-a0f397eff84f" providerId="ADAL" clId="{E34FB9E7-6CF7-40FD-83B9-B94EF404FC33}" dt="2021-11-05T10:04:12.504" v="4654" actId="14100"/>
          <ac:spMkLst>
            <pc:docMk/>
            <pc:sldMk cId="628519272" sldId="257"/>
            <ac:spMk id="54" creationId="{5279537E-F463-4A8D-9F13-7A8C184D1C98}"/>
          </ac:spMkLst>
        </pc:spChg>
        <pc:spChg chg="mod">
          <ac:chgData name="MORLEY, Thomas" userId="ca0a1631-feee-46f8-9dc6-a0f397eff84f" providerId="ADAL" clId="{E34FB9E7-6CF7-40FD-83B9-B94EF404FC33}" dt="2021-11-05T10:04:09.998" v="4653" actId="14100"/>
          <ac:spMkLst>
            <pc:docMk/>
            <pc:sldMk cId="628519272" sldId="257"/>
            <ac:spMk id="55" creationId="{82F7FFA3-343E-4649-BD6F-25036DCC79EE}"/>
          </ac:spMkLst>
        </pc:spChg>
        <pc:spChg chg="add mod">
          <ac:chgData name="MORLEY, Thomas" userId="ca0a1631-feee-46f8-9dc6-a0f397eff84f" providerId="ADAL" clId="{E34FB9E7-6CF7-40FD-83B9-B94EF404FC33}" dt="2021-11-05T10:03:35.952" v="4631" actId="20577"/>
          <ac:spMkLst>
            <pc:docMk/>
            <pc:sldMk cId="628519272" sldId="257"/>
            <ac:spMk id="56" creationId="{5DF69258-5BF1-4186-907F-FCF20435AE02}"/>
          </ac:spMkLst>
        </pc:spChg>
        <pc:spChg chg="add mod">
          <ac:chgData name="MORLEY, Thomas" userId="ca0a1631-feee-46f8-9dc6-a0f397eff84f" providerId="ADAL" clId="{E34FB9E7-6CF7-40FD-83B9-B94EF404FC33}" dt="2021-11-05T10:03:25.354" v="4605" actId="20577"/>
          <ac:spMkLst>
            <pc:docMk/>
            <pc:sldMk cId="628519272" sldId="257"/>
            <ac:spMk id="57" creationId="{681A63D4-E2C8-43D4-8AD2-E6BB7A98C39E}"/>
          </ac:spMkLst>
        </pc:spChg>
        <pc:spChg chg="add mod">
          <ac:chgData name="MORLEY, Thomas" userId="ca0a1631-feee-46f8-9dc6-a0f397eff84f" providerId="ADAL" clId="{E34FB9E7-6CF7-40FD-83B9-B94EF404FC33}" dt="2021-11-05T10:03:49.512" v="4642" actId="1076"/>
          <ac:spMkLst>
            <pc:docMk/>
            <pc:sldMk cId="628519272" sldId="257"/>
            <ac:spMk id="58" creationId="{50ECED08-65CA-4066-9B98-E2980E16B78F}"/>
          </ac:spMkLst>
        </pc:spChg>
        <pc:cxnChg chg="del mod">
          <ac:chgData name="MORLEY, Thomas" userId="ca0a1631-feee-46f8-9dc6-a0f397eff84f" providerId="ADAL" clId="{E34FB9E7-6CF7-40FD-83B9-B94EF404FC33}" dt="2021-11-05T09:49:26.514" v="4500" actId="478"/>
          <ac:cxnSpMkLst>
            <pc:docMk/>
            <pc:sldMk cId="628519272" sldId="257"/>
            <ac:cxnSpMk id="6" creationId="{D112A077-2620-474B-8EE9-AAB36779304C}"/>
          </ac:cxnSpMkLst>
        </pc:cxnChg>
        <pc:cxnChg chg="mod">
          <ac:chgData name="MORLEY, Thomas" userId="ca0a1631-feee-46f8-9dc6-a0f397eff84f" providerId="ADAL" clId="{E34FB9E7-6CF7-40FD-83B9-B94EF404FC33}" dt="2021-11-05T10:04:25.306" v="4656" actId="14100"/>
          <ac:cxnSpMkLst>
            <pc:docMk/>
            <pc:sldMk cId="628519272" sldId="257"/>
            <ac:cxnSpMk id="8" creationId="{FED6E45F-628A-4487-9403-DEDCF1B9B5D1}"/>
          </ac:cxnSpMkLst>
        </pc:cxnChg>
        <pc:cxnChg chg="del mod">
          <ac:chgData name="MORLEY, Thomas" userId="ca0a1631-feee-46f8-9dc6-a0f397eff84f" providerId="ADAL" clId="{E34FB9E7-6CF7-40FD-83B9-B94EF404FC33}" dt="2021-11-05T09:50:07.161" v="4531" actId="478"/>
          <ac:cxnSpMkLst>
            <pc:docMk/>
            <pc:sldMk cId="628519272" sldId="257"/>
            <ac:cxnSpMk id="11" creationId="{02849C5B-01C5-4B0E-8CFA-BDE985536D82}"/>
          </ac:cxnSpMkLst>
        </pc:cxnChg>
        <pc:cxnChg chg="mod">
          <ac:chgData name="MORLEY, Thomas" userId="ca0a1631-feee-46f8-9dc6-a0f397eff84f" providerId="ADAL" clId="{E34FB9E7-6CF7-40FD-83B9-B94EF404FC33}" dt="2021-11-05T09:49:06.066" v="4497" actId="1037"/>
          <ac:cxnSpMkLst>
            <pc:docMk/>
            <pc:sldMk cId="628519272" sldId="257"/>
            <ac:cxnSpMk id="24" creationId="{C34CFD35-FEA3-4906-AB04-19007854493F}"/>
          </ac:cxnSpMkLst>
        </pc:cxnChg>
        <pc:cxnChg chg="mod">
          <ac:chgData name="MORLEY, Thomas" userId="ca0a1631-feee-46f8-9dc6-a0f397eff84f" providerId="ADAL" clId="{E34FB9E7-6CF7-40FD-83B9-B94EF404FC33}" dt="2021-11-05T09:49:57.243" v="4530" actId="1076"/>
          <ac:cxnSpMkLst>
            <pc:docMk/>
            <pc:sldMk cId="628519272" sldId="257"/>
            <ac:cxnSpMk id="27" creationId="{92FD7DC9-276D-4F6F-B25D-5B05920F009C}"/>
          </ac:cxnSpMkLst>
        </pc:cxnChg>
        <pc:cxnChg chg="mod">
          <ac:chgData name="MORLEY, Thomas" userId="ca0a1631-feee-46f8-9dc6-a0f397eff84f" providerId="ADAL" clId="{E34FB9E7-6CF7-40FD-83B9-B94EF404FC33}" dt="2021-11-05T09:49:06.066" v="4497" actId="1037"/>
          <ac:cxnSpMkLst>
            <pc:docMk/>
            <pc:sldMk cId="628519272" sldId="257"/>
            <ac:cxnSpMk id="36" creationId="{4AB15DE9-844B-4FC9-81CF-013A8BDE7A10}"/>
          </ac:cxnSpMkLst>
        </pc:cxnChg>
        <pc:cxnChg chg="add del mod">
          <ac:chgData name="MORLEY, Thomas" userId="ca0a1631-feee-46f8-9dc6-a0f397eff84f" providerId="ADAL" clId="{E34FB9E7-6CF7-40FD-83B9-B94EF404FC33}" dt="2021-11-05T10:03:06.476" v="4564"/>
          <ac:cxnSpMkLst>
            <pc:docMk/>
            <pc:sldMk cId="628519272" sldId="257"/>
            <ac:cxnSpMk id="41" creationId="{17C3EE5F-A241-4E0C-A2FC-16E7AD711550}"/>
          </ac:cxnSpMkLst>
        </pc:cxnChg>
        <pc:cxnChg chg="mod">
          <ac:chgData name="MORLEY, Thomas" userId="ca0a1631-feee-46f8-9dc6-a0f397eff84f" providerId="ADAL" clId="{E34FB9E7-6CF7-40FD-83B9-B94EF404FC33}" dt="2021-11-05T09:49:06.066" v="4497" actId="1037"/>
          <ac:cxnSpMkLst>
            <pc:docMk/>
            <pc:sldMk cId="628519272" sldId="257"/>
            <ac:cxnSpMk id="45" creationId="{6E5784F5-BE29-46BF-A517-8BA1185459DD}"/>
          </ac:cxnSpMkLst>
        </pc:cxnChg>
        <pc:cxnChg chg="add mod">
          <ac:chgData name="MORLEY, Thomas" userId="ca0a1631-feee-46f8-9dc6-a0f397eff84f" providerId="ADAL" clId="{E34FB9E7-6CF7-40FD-83B9-B94EF404FC33}" dt="2021-11-05T10:03:20.894" v="4595" actId="1037"/>
          <ac:cxnSpMkLst>
            <pc:docMk/>
            <pc:sldMk cId="628519272" sldId="257"/>
            <ac:cxnSpMk id="47" creationId="{B4DD1DC4-C020-4786-8BB6-F42605349FA4}"/>
          </ac:cxnSpMkLst>
        </pc:cxnChg>
        <pc:cxnChg chg="add mod">
          <ac:chgData name="MORLEY, Thomas" userId="ca0a1631-feee-46f8-9dc6-a0f397eff84f" providerId="ADAL" clId="{E34FB9E7-6CF7-40FD-83B9-B94EF404FC33}" dt="2021-11-05T10:04:38.945" v="4660" actId="1076"/>
          <ac:cxnSpMkLst>
            <pc:docMk/>
            <pc:sldMk cId="628519272" sldId="257"/>
            <ac:cxnSpMk id="59" creationId="{8494F436-C91D-46C9-8525-F28DABB2B187}"/>
          </ac:cxnSpMkLst>
        </pc:cxnChg>
        <pc:cxnChg chg="add mod">
          <ac:chgData name="MORLEY, Thomas" userId="ca0a1631-feee-46f8-9dc6-a0f397eff84f" providerId="ADAL" clId="{E34FB9E7-6CF7-40FD-83B9-B94EF404FC33}" dt="2021-11-05T10:04:56.975" v="4665" actId="14100"/>
          <ac:cxnSpMkLst>
            <pc:docMk/>
            <pc:sldMk cId="628519272" sldId="257"/>
            <ac:cxnSpMk id="60" creationId="{D4BF5341-19C9-49E7-AE78-5DA4E59AE189}"/>
          </ac:cxnSpMkLst>
        </pc:cxnChg>
        <pc:cxnChg chg="add mod">
          <ac:chgData name="MORLEY, Thomas" userId="ca0a1631-feee-46f8-9dc6-a0f397eff84f" providerId="ADAL" clId="{E34FB9E7-6CF7-40FD-83B9-B94EF404FC33}" dt="2021-11-05T10:05:08.344" v="4668" actId="14100"/>
          <ac:cxnSpMkLst>
            <pc:docMk/>
            <pc:sldMk cId="628519272" sldId="257"/>
            <ac:cxnSpMk id="61" creationId="{A622F18B-20B7-47EF-84AF-BCC896DD9011}"/>
          </ac:cxnSpMkLst>
        </pc:cxnChg>
        <pc:cxnChg chg="add mod">
          <ac:chgData name="MORLEY, Thomas" userId="ca0a1631-feee-46f8-9dc6-a0f397eff84f" providerId="ADAL" clId="{E34FB9E7-6CF7-40FD-83B9-B94EF404FC33}" dt="2021-11-05T10:05:15.816" v="4671" actId="14100"/>
          <ac:cxnSpMkLst>
            <pc:docMk/>
            <pc:sldMk cId="628519272" sldId="257"/>
            <ac:cxnSpMk id="62" creationId="{41EDABE6-1385-48F2-B07E-D6EC4254612D}"/>
          </ac:cxnSpMkLst>
        </pc:cxnChg>
      </pc:sldChg>
      <pc:sldChg chg="addSp modSp mod">
        <pc:chgData name="MORLEY, Thomas" userId="ca0a1631-feee-46f8-9dc6-a0f397eff84f" providerId="ADAL" clId="{E34FB9E7-6CF7-40FD-83B9-B94EF404FC33}" dt="2021-11-05T10:30:08.702" v="6196" actId="20577"/>
        <pc:sldMkLst>
          <pc:docMk/>
          <pc:sldMk cId="3253141204" sldId="258"/>
        </pc:sldMkLst>
        <pc:spChg chg="mod">
          <ac:chgData name="MORLEY, Thomas" userId="ca0a1631-feee-46f8-9dc6-a0f397eff84f" providerId="ADAL" clId="{E34FB9E7-6CF7-40FD-83B9-B94EF404FC33}" dt="2021-11-05T10:30:08.702" v="6196" actId="20577"/>
          <ac:spMkLst>
            <pc:docMk/>
            <pc:sldMk cId="3253141204" sldId="258"/>
            <ac:spMk id="2" creationId="{298BF65D-E790-44B4-9563-4762647C61CF}"/>
          </ac:spMkLst>
        </pc:spChg>
        <pc:spChg chg="mod">
          <ac:chgData name="MORLEY, Thomas" userId="ca0a1631-feee-46f8-9dc6-a0f397eff84f" providerId="ADAL" clId="{E34FB9E7-6CF7-40FD-83B9-B94EF404FC33}" dt="2021-11-05T10:05:50.872" v="4672"/>
          <ac:spMkLst>
            <pc:docMk/>
            <pc:sldMk cId="3253141204" sldId="258"/>
            <ac:spMk id="3" creationId="{D0174BC5-A07C-4717-8321-5CD37C6704A2}"/>
          </ac:spMkLst>
        </pc:spChg>
        <pc:spChg chg="add mod">
          <ac:chgData name="MORLEY, Thomas" userId="ca0a1631-feee-46f8-9dc6-a0f397eff84f" providerId="ADAL" clId="{E34FB9E7-6CF7-40FD-83B9-B94EF404FC33}" dt="2021-11-05T09:46:31.131" v="4300"/>
          <ac:spMkLst>
            <pc:docMk/>
            <pc:sldMk cId="3253141204" sldId="258"/>
            <ac:spMk id="8" creationId="{53DDBE14-CBBC-4F57-B1D7-DA4384EE6FC2}"/>
          </ac:spMkLst>
        </pc:spChg>
        <pc:picChg chg="add mod">
          <ac:chgData name="MORLEY, Thomas" userId="ca0a1631-feee-46f8-9dc6-a0f397eff84f" providerId="ADAL" clId="{E34FB9E7-6CF7-40FD-83B9-B94EF404FC33}" dt="2021-11-05T09:39:03.627" v="3442" actId="1076"/>
          <ac:picMkLst>
            <pc:docMk/>
            <pc:sldMk cId="3253141204" sldId="258"/>
            <ac:picMk id="5" creationId="{F31EFC8D-970C-4A39-A934-5376D6109B30}"/>
          </ac:picMkLst>
        </pc:picChg>
        <pc:picChg chg="add mod">
          <ac:chgData name="MORLEY, Thomas" userId="ca0a1631-feee-46f8-9dc6-a0f397eff84f" providerId="ADAL" clId="{E34FB9E7-6CF7-40FD-83B9-B94EF404FC33}" dt="2021-11-05T09:39:37.069" v="3519" actId="1076"/>
          <ac:picMkLst>
            <pc:docMk/>
            <pc:sldMk cId="3253141204" sldId="258"/>
            <ac:picMk id="7" creationId="{5D232217-1159-43D2-9092-86168868B71A}"/>
          </ac:picMkLst>
        </pc:picChg>
      </pc:sldChg>
      <pc:sldChg chg="addSp delSp modSp mod">
        <pc:chgData name="MORLEY, Thomas" userId="ca0a1631-feee-46f8-9dc6-a0f397eff84f" providerId="ADAL" clId="{E34FB9E7-6CF7-40FD-83B9-B94EF404FC33}" dt="2021-11-05T10:42:02.875" v="6754" actId="20577"/>
        <pc:sldMkLst>
          <pc:docMk/>
          <pc:sldMk cId="51579567" sldId="259"/>
        </pc:sldMkLst>
        <pc:spChg chg="mod">
          <ac:chgData name="MORLEY, Thomas" userId="ca0a1631-feee-46f8-9dc6-a0f397eff84f" providerId="ADAL" clId="{E34FB9E7-6CF7-40FD-83B9-B94EF404FC33}" dt="2021-11-05T10:42:02.875" v="6754" actId="20577"/>
          <ac:spMkLst>
            <pc:docMk/>
            <pc:sldMk cId="51579567" sldId="259"/>
            <ac:spMk id="2" creationId="{553A35EB-2060-46B9-B0EE-79241E038580}"/>
          </ac:spMkLst>
        </pc:spChg>
        <pc:spChg chg="del mod">
          <ac:chgData name="MORLEY, Thomas" userId="ca0a1631-feee-46f8-9dc6-a0f397eff84f" providerId="ADAL" clId="{E34FB9E7-6CF7-40FD-83B9-B94EF404FC33}" dt="2021-11-05T09:43:29.823" v="4048" actId="478"/>
          <ac:spMkLst>
            <pc:docMk/>
            <pc:sldMk cId="51579567" sldId="259"/>
            <ac:spMk id="3" creationId="{0E21D2FA-1297-4F32-BC20-6525D35A4E0E}"/>
          </ac:spMkLst>
        </pc:spChg>
        <pc:spChg chg="add mod">
          <ac:chgData name="MORLEY, Thomas" userId="ca0a1631-feee-46f8-9dc6-a0f397eff84f" providerId="ADAL" clId="{E34FB9E7-6CF7-40FD-83B9-B94EF404FC33}" dt="2021-11-05T09:43:32.939" v="4049" actId="1076"/>
          <ac:spMkLst>
            <pc:docMk/>
            <pc:sldMk cId="51579567" sldId="259"/>
            <ac:spMk id="4" creationId="{718B6641-F2C0-424D-B520-497CF8393B2F}"/>
          </ac:spMkLst>
        </pc:spChg>
        <pc:picChg chg="add mod">
          <ac:chgData name="MORLEY, Thomas" userId="ca0a1631-feee-46f8-9dc6-a0f397eff84f" providerId="ADAL" clId="{E34FB9E7-6CF7-40FD-83B9-B94EF404FC33}" dt="2021-11-05T09:43:27.372" v="4047" actId="1076"/>
          <ac:picMkLst>
            <pc:docMk/>
            <pc:sldMk cId="51579567" sldId="259"/>
            <ac:picMk id="5" creationId="{A317AD73-2418-4496-BFBB-E9E07FAE6D84}"/>
          </ac:picMkLst>
        </pc:picChg>
        <pc:picChg chg="add mod">
          <ac:chgData name="MORLEY, Thomas" userId="ca0a1631-feee-46f8-9dc6-a0f397eff84f" providerId="ADAL" clId="{E34FB9E7-6CF7-40FD-83B9-B94EF404FC33}" dt="2021-11-05T09:43:27.372" v="4047" actId="1076"/>
          <ac:picMkLst>
            <pc:docMk/>
            <pc:sldMk cId="51579567" sldId="259"/>
            <ac:picMk id="6" creationId="{950AEE99-97EB-452F-9036-E0D16382134B}"/>
          </ac:picMkLst>
        </pc:picChg>
      </pc:sldChg>
      <pc:sldChg chg="addSp delSp modSp">
        <pc:chgData name="MORLEY, Thomas" userId="ca0a1631-feee-46f8-9dc6-a0f397eff84f" providerId="ADAL" clId="{E34FB9E7-6CF7-40FD-83B9-B94EF404FC33}" dt="2021-11-05T10:35:03.438" v="6524"/>
        <pc:sldMkLst>
          <pc:docMk/>
          <pc:sldMk cId="3043659729" sldId="260"/>
        </pc:sldMkLst>
        <pc:spChg chg="add del mod">
          <ac:chgData name="MORLEY, Thomas" userId="ca0a1631-feee-46f8-9dc6-a0f397eff84f" providerId="ADAL" clId="{E34FB9E7-6CF7-40FD-83B9-B94EF404FC33}" dt="2021-11-05T10:35:03.438" v="6524"/>
          <ac:spMkLst>
            <pc:docMk/>
            <pc:sldMk cId="3043659729" sldId="260"/>
            <ac:spMk id="63" creationId="{0B20DD18-990B-4D50-8BCB-BBDDEBE83F04}"/>
          </ac:spMkLst>
        </pc:spChg>
        <pc:picChg chg="add del mod">
          <ac:chgData name="MORLEY, Thomas" userId="ca0a1631-feee-46f8-9dc6-a0f397eff84f" providerId="ADAL" clId="{E34FB9E7-6CF7-40FD-83B9-B94EF404FC33}" dt="2021-11-05T10:35:03.438" v="6524"/>
          <ac:picMkLst>
            <pc:docMk/>
            <pc:sldMk cId="3043659729" sldId="260"/>
            <ac:picMk id="57" creationId="{FC8201E7-4522-4A8A-9B4E-AE76FBEDCCD5}"/>
          </ac:picMkLst>
        </pc:picChg>
        <pc:picChg chg="add del mod">
          <ac:chgData name="MORLEY, Thomas" userId="ca0a1631-feee-46f8-9dc6-a0f397eff84f" providerId="ADAL" clId="{E34FB9E7-6CF7-40FD-83B9-B94EF404FC33}" dt="2021-11-05T10:35:03.438" v="6524"/>
          <ac:picMkLst>
            <pc:docMk/>
            <pc:sldMk cId="3043659729" sldId="260"/>
            <ac:picMk id="59" creationId="{CC8A93E3-A199-4485-BAB1-C820AA152AC0}"/>
          </ac:picMkLst>
        </pc:picChg>
        <pc:picChg chg="add del mod">
          <ac:chgData name="MORLEY, Thomas" userId="ca0a1631-feee-46f8-9dc6-a0f397eff84f" providerId="ADAL" clId="{E34FB9E7-6CF7-40FD-83B9-B94EF404FC33}" dt="2021-11-05T10:35:03.438" v="6524"/>
          <ac:picMkLst>
            <pc:docMk/>
            <pc:sldMk cId="3043659729" sldId="260"/>
            <ac:picMk id="62" creationId="{8B7E92B2-3F7C-482F-8140-312324360239}"/>
          </ac:picMkLst>
        </pc:picChg>
      </pc:sldChg>
      <pc:sldChg chg="addSp modSp mod">
        <pc:chgData name="MORLEY, Thomas" userId="ca0a1631-feee-46f8-9dc6-a0f397eff84f" providerId="ADAL" clId="{E34FB9E7-6CF7-40FD-83B9-B94EF404FC33}" dt="2021-10-25T15:31:09.582" v="918" actId="404"/>
        <pc:sldMkLst>
          <pc:docMk/>
          <pc:sldMk cId="1498142693" sldId="261"/>
        </pc:sldMkLst>
        <pc:spChg chg="add mod">
          <ac:chgData name="MORLEY, Thomas" userId="ca0a1631-feee-46f8-9dc6-a0f397eff84f" providerId="ADAL" clId="{E34FB9E7-6CF7-40FD-83B9-B94EF404FC33}" dt="2021-10-25T15:31:03.629" v="917" actId="1076"/>
          <ac:spMkLst>
            <pc:docMk/>
            <pc:sldMk cId="1498142693" sldId="261"/>
            <ac:spMk id="39" creationId="{0A6724AB-4282-4882-BC1E-BDB30A7B399C}"/>
          </ac:spMkLst>
        </pc:spChg>
        <pc:spChg chg="mod">
          <ac:chgData name="MORLEY, Thomas" userId="ca0a1631-feee-46f8-9dc6-a0f397eff84f" providerId="ADAL" clId="{E34FB9E7-6CF7-40FD-83B9-B94EF404FC33}" dt="2021-10-25T15:28:27.676" v="897" actId="14100"/>
          <ac:spMkLst>
            <pc:docMk/>
            <pc:sldMk cId="1498142693" sldId="261"/>
            <ac:spMk id="42" creationId="{E4829E40-9A23-48DD-AAC0-95F23ADB0DFB}"/>
          </ac:spMkLst>
        </pc:spChg>
        <pc:spChg chg="mod">
          <ac:chgData name="MORLEY, Thomas" userId="ca0a1631-feee-46f8-9dc6-a0f397eff84f" providerId="ADAL" clId="{E34FB9E7-6CF7-40FD-83B9-B94EF404FC33}" dt="2021-10-25T15:31:09.582" v="918" actId="404"/>
          <ac:spMkLst>
            <pc:docMk/>
            <pc:sldMk cId="1498142693" sldId="261"/>
            <ac:spMk id="48" creationId="{77547CF2-7935-4B9F-8B1E-03BD676201FF}"/>
          </ac:spMkLst>
        </pc:spChg>
        <pc:spChg chg="mod">
          <ac:chgData name="MORLEY, Thomas" userId="ca0a1631-feee-46f8-9dc6-a0f397eff84f" providerId="ADAL" clId="{E34FB9E7-6CF7-40FD-83B9-B94EF404FC33}" dt="2021-10-25T15:30:49.591" v="901" actId="1076"/>
          <ac:spMkLst>
            <pc:docMk/>
            <pc:sldMk cId="1498142693" sldId="261"/>
            <ac:spMk id="49" creationId="{DA7C34CE-AEC0-4059-AC68-42CB5B690998}"/>
          </ac:spMkLst>
        </pc:spChg>
        <pc:spChg chg="mod">
          <ac:chgData name="MORLEY, Thomas" userId="ca0a1631-feee-46f8-9dc6-a0f397eff84f" providerId="ADAL" clId="{E34FB9E7-6CF7-40FD-83B9-B94EF404FC33}" dt="2021-10-25T15:28:24.341" v="896" actId="1076"/>
          <ac:spMkLst>
            <pc:docMk/>
            <pc:sldMk cId="1498142693" sldId="261"/>
            <ac:spMk id="50" creationId="{9DCD230D-7EF1-46D0-8A8D-2D6D62558394}"/>
          </ac:spMkLst>
        </pc:spChg>
        <pc:spChg chg="mod">
          <ac:chgData name="MORLEY, Thomas" userId="ca0a1631-feee-46f8-9dc6-a0f397eff84f" providerId="ADAL" clId="{E34FB9E7-6CF7-40FD-83B9-B94EF404FC33}" dt="2021-10-25T15:28:21.965" v="895" actId="1076"/>
          <ac:spMkLst>
            <pc:docMk/>
            <pc:sldMk cId="1498142693" sldId="261"/>
            <ac:spMk id="51" creationId="{C3BEF2E8-8AFE-4C23-A2DE-F95D9BE3B4C3}"/>
          </ac:spMkLst>
        </pc:spChg>
        <pc:cxnChg chg="mod">
          <ac:chgData name="MORLEY, Thomas" userId="ca0a1631-feee-46f8-9dc6-a0f397eff84f" providerId="ADAL" clId="{E34FB9E7-6CF7-40FD-83B9-B94EF404FC33}" dt="2021-10-25T15:28:30.445" v="898" actId="14100"/>
          <ac:cxnSpMkLst>
            <pc:docMk/>
            <pc:sldMk cId="1498142693" sldId="261"/>
            <ac:cxnSpMk id="54" creationId="{0C3E59F1-4605-4E18-8C53-F9E0D123743D}"/>
          </ac:cxnSpMkLst>
        </pc:cxnChg>
        <pc:cxnChg chg="mod">
          <ac:chgData name="MORLEY, Thomas" userId="ca0a1631-feee-46f8-9dc6-a0f397eff84f" providerId="ADAL" clId="{E34FB9E7-6CF7-40FD-83B9-B94EF404FC33}" dt="2021-10-25T15:30:49.591" v="901" actId="1076"/>
          <ac:cxnSpMkLst>
            <pc:docMk/>
            <pc:sldMk cId="1498142693" sldId="261"/>
            <ac:cxnSpMk id="59" creationId="{049970F0-00A7-4FE5-BD51-4ACCCCD0C472}"/>
          </ac:cxnSpMkLst>
        </pc:cxnChg>
      </pc:sldChg>
      <pc:sldChg chg="addSp delSp modSp new mod">
        <pc:chgData name="MORLEY, Thomas" userId="ca0a1631-feee-46f8-9dc6-a0f397eff84f" providerId="ADAL" clId="{E34FB9E7-6CF7-40FD-83B9-B94EF404FC33}" dt="2021-10-25T15:04:48.007" v="855" actId="20577"/>
        <pc:sldMkLst>
          <pc:docMk/>
          <pc:sldMk cId="3583764893" sldId="262"/>
        </pc:sldMkLst>
        <pc:spChg chg="mod">
          <ac:chgData name="MORLEY, Thomas" userId="ca0a1631-feee-46f8-9dc6-a0f397eff84f" providerId="ADAL" clId="{E34FB9E7-6CF7-40FD-83B9-B94EF404FC33}" dt="2021-10-25T14:53:42.179" v="40" actId="20577"/>
          <ac:spMkLst>
            <pc:docMk/>
            <pc:sldMk cId="3583764893" sldId="262"/>
            <ac:spMk id="2" creationId="{591F9CF8-469C-4D52-8171-A9A4E80BC1AD}"/>
          </ac:spMkLst>
        </pc:spChg>
        <pc:spChg chg="del">
          <ac:chgData name="MORLEY, Thomas" userId="ca0a1631-feee-46f8-9dc6-a0f397eff84f" providerId="ADAL" clId="{E34FB9E7-6CF7-40FD-83B9-B94EF404FC33}" dt="2021-10-25T14:54:21.502" v="109" actId="478"/>
          <ac:spMkLst>
            <pc:docMk/>
            <pc:sldMk cId="3583764893" sldId="262"/>
            <ac:spMk id="3" creationId="{A0C473C8-60C9-48A8-8D1A-0DF7D228456A}"/>
          </ac:spMkLst>
        </pc:spChg>
        <pc:spChg chg="add mod">
          <ac:chgData name="MORLEY, Thomas" userId="ca0a1631-feee-46f8-9dc6-a0f397eff84f" providerId="ADAL" clId="{E34FB9E7-6CF7-40FD-83B9-B94EF404FC33}" dt="2021-10-25T14:57:07.034" v="335" actId="403"/>
          <ac:spMkLst>
            <pc:docMk/>
            <pc:sldMk cId="3583764893" sldId="262"/>
            <ac:spMk id="4" creationId="{4BB6E8AE-6504-4DA8-9E76-DAF94AC41037}"/>
          </ac:spMkLst>
        </pc:spChg>
        <pc:spChg chg="add mod">
          <ac:chgData name="MORLEY, Thomas" userId="ca0a1631-feee-46f8-9dc6-a0f397eff84f" providerId="ADAL" clId="{E34FB9E7-6CF7-40FD-83B9-B94EF404FC33}" dt="2021-10-25T14:55:35.134" v="198" actId="20577"/>
          <ac:spMkLst>
            <pc:docMk/>
            <pc:sldMk cId="3583764893" sldId="262"/>
            <ac:spMk id="5" creationId="{85E2B7A1-4613-4836-80D0-C2CFE88497F4}"/>
          </ac:spMkLst>
        </pc:spChg>
        <pc:spChg chg="add mod">
          <ac:chgData name="MORLEY, Thomas" userId="ca0a1631-feee-46f8-9dc6-a0f397eff84f" providerId="ADAL" clId="{E34FB9E7-6CF7-40FD-83B9-B94EF404FC33}" dt="2021-10-25T14:55:39.794" v="219" actId="1037"/>
          <ac:spMkLst>
            <pc:docMk/>
            <pc:sldMk cId="3583764893" sldId="262"/>
            <ac:spMk id="6" creationId="{3E481A21-FB5F-4148-8E30-01BEEC389816}"/>
          </ac:spMkLst>
        </pc:spChg>
        <pc:spChg chg="add mod">
          <ac:chgData name="MORLEY, Thomas" userId="ca0a1631-feee-46f8-9dc6-a0f397eff84f" providerId="ADAL" clId="{E34FB9E7-6CF7-40FD-83B9-B94EF404FC33}" dt="2021-10-25T14:55:52.069" v="232" actId="20577"/>
          <ac:spMkLst>
            <pc:docMk/>
            <pc:sldMk cId="3583764893" sldId="262"/>
            <ac:spMk id="7" creationId="{F824B10F-D112-4247-8EBA-95714438B8EE}"/>
          </ac:spMkLst>
        </pc:spChg>
        <pc:spChg chg="add mod">
          <ac:chgData name="MORLEY, Thomas" userId="ca0a1631-feee-46f8-9dc6-a0f397eff84f" providerId="ADAL" clId="{E34FB9E7-6CF7-40FD-83B9-B94EF404FC33}" dt="2021-10-25T14:56:01.248" v="241" actId="20577"/>
          <ac:spMkLst>
            <pc:docMk/>
            <pc:sldMk cId="3583764893" sldId="262"/>
            <ac:spMk id="8" creationId="{2A534B07-2E5A-43CC-8683-AA217B3DBD00}"/>
          </ac:spMkLst>
        </pc:spChg>
        <pc:spChg chg="add mod">
          <ac:chgData name="MORLEY, Thomas" userId="ca0a1631-feee-46f8-9dc6-a0f397eff84f" providerId="ADAL" clId="{E34FB9E7-6CF7-40FD-83B9-B94EF404FC33}" dt="2021-10-25T14:56:12.564" v="249" actId="20577"/>
          <ac:spMkLst>
            <pc:docMk/>
            <pc:sldMk cId="3583764893" sldId="262"/>
            <ac:spMk id="9" creationId="{4885D395-9A71-44D1-9294-5667C003A0D1}"/>
          </ac:spMkLst>
        </pc:spChg>
        <pc:spChg chg="add mod">
          <ac:chgData name="MORLEY, Thomas" userId="ca0a1631-feee-46f8-9dc6-a0f397eff84f" providerId="ADAL" clId="{E34FB9E7-6CF7-40FD-83B9-B94EF404FC33}" dt="2021-10-25T14:56:20.946" v="257" actId="20577"/>
          <ac:spMkLst>
            <pc:docMk/>
            <pc:sldMk cId="3583764893" sldId="262"/>
            <ac:spMk id="10" creationId="{6B307B6F-0927-4832-9F91-51067AA4C4BE}"/>
          </ac:spMkLst>
        </pc:spChg>
        <pc:spChg chg="add mod">
          <ac:chgData name="MORLEY, Thomas" userId="ca0a1631-feee-46f8-9dc6-a0f397eff84f" providerId="ADAL" clId="{E34FB9E7-6CF7-40FD-83B9-B94EF404FC33}" dt="2021-10-25T15:04:48.007" v="855" actId="20577"/>
          <ac:spMkLst>
            <pc:docMk/>
            <pc:sldMk cId="3583764893" sldId="262"/>
            <ac:spMk id="11" creationId="{5F62B5AA-226F-4BEC-BC50-A70A6B5948C9}"/>
          </ac:spMkLst>
        </pc:spChg>
        <pc:spChg chg="add mod">
          <ac:chgData name="MORLEY, Thomas" userId="ca0a1631-feee-46f8-9dc6-a0f397eff84f" providerId="ADAL" clId="{E34FB9E7-6CF7-40FD-83B9-B94EF404FC33}" dt="2021-10-25T14:58:26.018" v="499" actId="1076"/>
          <ac:spMkLst>
            <pc:docMk/>
            <pc:sldMk cId="3583764893" sldId="262"/>
            <ac:spMk id="14" creationId="{8FB80940-42D9-43E7-90A9-5E16277C241E}"/>
          </ac:spMkLst>
        </pc:spChg>
        <pc:spChg chg="add mod">
          <ac:chgData name="MORLEY, Thomas" userId="ca0a1631-feee-46f8-9dc6-a0f397eff84f" providerId="ADAL" clId="{E34FB9E7-6CF7-40FD-83B9-B94EF404FC33}" dt="2021-10-25T14:59:31.185" v="639" actId="1076"/>
          <ac:spMkLst>
            <pc:docMk/>
            <pc:sldMk cId="3583764893" sldId="262"/>
            <ac:spMk id="15" creationId="{4441AA42-75AB-428B-8CFF-9AD2489EAAF5}"/>
          </ac:spMkLst>
        </pc:spChg>
        <pc:cxnChg chg="add">
          <ac:chgData name="MORLEY, Thomas" userId="ca0a1631-feee-46f8-9dc6-a0f397eff84f" providerId="ADAL" clId="{E34FB9E7-6CF7-40FD-83B9-B94EF404FC33}" dt="2021-10-25T14:57:51.965" v="431" actId="11529"/>
          <ac:cxnSpMkLst>
            <pc:docMk/>
            <pc:sldMk cId="3583764893" sldId="262"/>
            <ac:cxnSpMk id="13" creationId="{DA50A046-25E2-4673-85A9-5F678235AAA8}"/>
          </ac:cxnSpMkLst>
        </pc:cxnChg>
        <pc:cxnChg chg="add">
          <ac:chgData name="MORLEY, Thomas" userId="ca0a1631-feee-46f8-9dc6-a0f397eff84f" providerId="ADAL" clId="{E34FB9E7-6CF7-40FD-83B9-B94EF404FC33}" dt="2021-10-25T14:59:35.510" v="640" actId="11529"/>
          <ac:cxnSpMkLst>
            <pc:docMk/>
            <pc:sldMk cId="3583764893" sldId="262"/>
            <ac:cxnSpMk id="17" creationId="{240D15E3-723E-4B3B-A501-FED73CB0845E}"/>
          </ac:cxnSpMkLst>
        </pc:cxnChg>
        <pc:cxnChg chg="add mod">
          <ac:chgData name="MORLEY, Thomas" userId="ca0a1631-feee-46f8-9dc6-a0f397eff84f" providerId="ADAL" clId="{E34FB9E7-6CF7-40FD-83B9-B94EF404FC33}" dt="2021-10-25T14:59:41.979" v="643" actId="14100"/>
          <ac:cxnSpMkLst>
            <pc:docMk/>
            <pc:sldMk cId="3583764893" sldId="262"/>
            <ac:cxnSpMk id="18" creationId="{63C924C8-2605-4E97-B27C-207EAA05A2FE}"/>
          </ac:cxnSpMkLst>
        </pc:cxnChg>
        <pc:cxnChg chg="add mod">
          <ac:chgData name="MORLEY, Thomas" userId="ca0a1631-feee-46f8-9dc6-a0f397eff84f" providerId="ADAL" clId="{E34FB9E7-6CF7-40FD-83B9-B94EF404FC33}" dt="2021-10-25T14:59:49.368" v="647" actId="14100"/>
          <ac:cxnSpMkLst>
            <pc:docMk/>
            <pc:sldMk cId="3583764893" sldId="262"/>
            <ac:cxnSpMk id="21" creationId="{51A20450-6445-46F3-9A2A-3CE6B8B13B20}"/>
          </ac:cxnSpMkLst>
        </pc:cxnChg>
        <pc:cxnChg chg="add mod">
          <ac:chgData name="MORLEY, Thomas" userId="ca0a1631-feee-46f8-9dc6-a0f397eff84f" providerId="ADAL" clId="{E34FB9E7-6CF7-40FD-83B9-B94EF404FC33}" dt="2021-10-25T14:59:54.432" v="650" actId="14100"/>
          <ac:cxnSpMkLst>
            <pc:docMk/>
            <pc:sldMk cId="3583764893" sldId="262"/>
            <ac:cxnSpMk id="24" creationId="{AE846835-5406-494B-9038-37DAA6F57D7B}"/>
          </ac:cxnSpMkLst>
        </pc:cxnChg>
      </pc:sldChg>
      <pc:sldChg chg="new del">
        <pc:chgData name="MORLEY, Thomas" userId="ca0a1631-feee-46f8-9dc6-a0f397eff84f" providerId="ADAL" clId="{E34FB9E7-6CF7-40FD-83B9-B94EF404FC33}" dt="2021-10-25T14:53:53.494" v="43" actId="47"/>
        <pc:sldMkLst>
          <pc:docMk/>
          <pc:sldMk cId="2102876127" sldId="263"/>
        </pc:sldMkLst>
      </pc:sldChg>
      <pc:sldChg chg="modSp new mod">
        <pc:chgData name="MORLEY, Thomas" userId="ca0a1631-feee-46f8-9dc6-a0f397eff84f" providerId="ADAL" clId="{E34FB9E7-6CF7-40FD-83B9-B94EF404FC33}" dt="2021-10-25T14:54:09.824" v="108" actId="20577"/>
        <pc:sldMkLst>
          <pc:docMk/>
          <pc:sldMk cId="3260015347" sldId="264"/>
        </pc:sldMkLst>
        <pc:spChg chg="mod">
          <ac:chgData name="MORLEY, Thomas" userId="ca0a1631-feee-46f8-9dc6-a0f397eff84f" providerId="ADAL" clId="{E34FB9E7-6CF7-40FD-83B9-B94EF404FC33}" dt="2021-10-25T14:54:09.824" v="108" actId="20577"/>
          <ac:spMkLst>
            <pc:docMk/>
            <pc:sldMk cId="3260015347" sldId="264"/>
            <ac:spMk id="2" creationId="{F74D48A8-9FC0-44DE-B067-4CA270551632}"/>
          </ac:spMkLst>
        </pc:spChg>
      </pc:sldChg>
      <pc:sldChg chg="addSp modSp new mod">
        <pc:chgData name="MORLEY, Thomas" userId="ca0a1631-feee-46f8-9dc6-a0f397eff84f" providerId="ADAL" clId="{E34FB9E7-6CF7-40FD-83B9-B94EF404FC33}" dt="2021-10-26T08:01:03.629" v="2546" actId="20577"/>
        <pc:sldMkLst>
          <pc:docMk/>
          <pc:sldMk cId="342339206" sldId="265"/>
        </pc:sldMkLst>
        <pc:spChg chg="mod">
          <ac:chgData name="MORLEY, Thomas" userId="ca0a1631-feee-46f8-9dc6-a0f397eff84f" providerId="ADAL" clId="{E34FB9E7-6CF7-40FD-83B9-B94EF404FC33}" dt="2021-10-25T15:38:38.255" v="959" actId="20577"/>
          <ac:spMkLst>
            <pc:docMk/>
            <pc:sldMk cId="342339206" sldId="265"/>
            <ac:spMk id="2" creationId="{CC82E959-E6CC-47F7-BA52-A438C7605CA7}"/>
          </ac:spMkLst>
        </pc:spChg>
        <pc:spChg chg="mod">
          <ac:chgData name="MORLEY, Thomas" userId="ca0a1631-feee-46f8-9dc6-a0f397eff84f" providerId="ADAL" clId="{E34FB9E7-6CF7-40FD-83B9-B94EF404FC33}" dt="2021-10-26T07:58:59.815" v="2267" actId="20577"/>
          <ac:spMkLst>
            <pc:docMk/>
            <pc:sldMk cId="342339206" sldId="265"/>
            <ac:spMk id="3" creationId="{781A2963-6C1E-4653-8059-89BAA213C6A8}"/>
          </ac:spMkLst>
        </pc:spChg>
        <pc:spChg chg="add mod">
          <ac:chgData name="MORLEY, Thomas" userId="ca0a1631-feee-46f8-9dc6-a0f397eff84f" providerId="ADAL" clId="{E34FB9E7-6CF7-40FD-83B9-B94EF404FC33}" dt="2021-10-26T07:46:45.746" v="1768" actId="404"/>
          <ac:spMkLst>
            <pc:docMk/>
            <pc:sldMk cId="342339206" sldId="265"/>
            <ac:spMk id="4" creationId="{39D4075E-9B29-4E22-BA6C-DA3BD9D0C6AA}"/>
          </ac:spMkLst>
        </pc:spChg>
        <pc:spChg chg="add mod">
          <ac:chgData name="MORLEY, Thomas" userId="ca0a1631-feee-46f8-9dc6-a0f397eff84f" providerId="ADAL" clId="{E34FB9E7-6CF7-40FD-83B9-B94EF404FC33}" dt="2021-10-26T07:47:32.640" v="1819" actId="1076"/>
          <ac:spMkLst>
            <pc:docMk/>
            <pc:sldMk cId="342339206" sldId="265"/>
            <ac:spMk id="6" creationId="{E971134A-952A-47AE-9281-909EBB7A6922}"/>
          </ac:spMkLst>
        </pc:spChg>
        <pc:spChg chg="add mod">
          <ac:chgData name="MORLEY, Thomas" userId="ca0a1631-feee-46f8-9dc6-a0f397eff84f" providerId="ADAL" clId="{E34FB9E7-6CF7-40FD-83B9-B94EF404FC33}" dt="2021-10-26T07:48:10.380" v="1915" actId="1076"/>
          <ac:spMkLst>
            <pc:docMk/>
            <pc:sldMk cId="342339206" sldId="265"/>
            <ac:spMk id="7" creationId="{53E68661-A9D7-440F-930B-F083407722A6}"/>
          </ac:spMkLst>
        </pc:spChg>
        <pc:spChg chg="add mod">
          <ac:chgData name="MORLEY, Thomas" userId="ca0a1631-feee-46f8-9dc6-a0f397eff84f" providerId="ADAL" clId="{E34FB9E7-6CF7-40FD-83B9-B94EF404FC33}" dt="2021-10-26T07:58:22.676" v="2179" actId="20577"/>
          <ac:spMkLst>
            <pc:docMk/>
            <pc:sldMk cId="342339206" sldId="265"/>
            <ac:spMk id="13" creationId="{FD835AAF-E2BA-4373-9EE6-5209ADF8FF15}"/>
          </ac:spMkLst>
        </pc:spChg>
        <pc:spChg chg="add mod">
          <ac:chgData name="MORLEY, Thomas" userId="ca0a1631-feee-46f8-9dc6-a0f397eff84f" providerId="ADAL" clId="{E34FB9E7-6CF7-40FD-83B9-B94EF404FC33}" dt="2021-10-26T08:01:03.629" v="2546" actId="20577"/>
          <ac:spMkLst>
            <pc:docMk/>
            <pc:sldMk cId="342339206" sldId="265"/>
            <ac:spMk id="14" creationId="{7554888D-BC3B-47D5-A119-2EA8DE05AA0F}"/>
          </ac:spMkLst>
        </pc:spChg>
        <pc:spChg chg="add mod">
          <ac:chgData name="MORLEY, Thomas" userId="ca0a1631-feee-46f8-9dc6-a0f397eff84f" providerId="ADAL" clId="{E34FB9E7-6CF7-40FD-83B9-B94EF404FC33}" dt="2021-10-26T08:00:25.719" v="2455" actId="1076"/>
          <ac:spMkLst>
            <pc:docMk/>
            <pc:sldMk cId="342339206" sldId="265"/>
            <ac:spMk id="15" creationId="{1B4D1569-2450-45CD-BAFC-ED44CEB55C8C}"/>
          </ac:spMkLst>
        </pc:spChg>
        <pc:spChg chg="add mod">
          <ac:chgData name="MORLEY, Thomas" userId="ca0a1631-feee-46f8-9dc6-a0f397eff84f" providerId="ADAL" clId="{E34FB9E7-6CF7-40FD-83B9-B94EF404FC33}" dt="2021-10-26T08:00:43.999" v="2516" actId="20577"/>
          <ac:spMkLst>
            <pc:docMk/>
            <pc:sldMk cId="342339206" sldId="265"/>
            <ac:spMk id="16" creationId="{DB16DD6B-7F3D-4EAE-8463-2A03B4FE6A0F}"/>
          </ac:spMkLst>
        </pc:spChg>
        <pc:graphicFrameChg chg="add mod modGraphic">
          <ac:chgData name="MORLEY, Thomas" userId="ca0a1631-feee-46f8-9dc6-a0f397eff84f" providerId="ADAL" clId="{E34FB9E7-6CF7-40FD-83B9-B94EF404FC33}" dt="2021-10-26T07:46:38.506" v="1765" actId="14100"/>
          <ac:graphicFrameMkLst>
            <pc:docMk/>
            <pc:sldMk cId="342339206" sldId="265"/>
            <ac:graphicFrameMk id="5" creationId="{89CF16A1-966E-4D4F-802C-1734BAC5BB27}"/>
          </ac:graphicFrameMkLst>
        </pc:graphicFrameChg>
        <pc:cxnChg chg="add mod">
          <ac:chgData name="MORLEY, Thomas" userId="ca0a1631-feee-46f8-9dc6-a0f397eff84f" providerId="ADAL" clId="{E34FB9E7-6CF7-40FD-83B9-B94EF404FC33}" dt="2021-10-26T07:48:36.064" v="1922" actId="14100"/>
          <ac:cxnSpMkLst>
            <pc:docMk/>
            <pc:sldMk cId="342339206" sldId="265"/>
            <ac:cxnSpMk id="9" creationId="{2AEE66B2-599C-4D36-AC5F-01F1AC2523F2}"/>
          </ac:cxnSpMkLst>
        </pc:cxnChg>
        <pc:cxnChg chg="add mod">
          <ac:chgData name="MORLEY, Thomas" userId="ca0a1631-feee-46f8-9dc6-a0f397eff84f" providerId="ADAL" clId="{E34FB9E7-6CF7-40FD-83B9-B94EF404FC33}" dt="2021-10-26T07:48:30.444" v="1921" actId="14100"/>
          <ac:cxnSpMkLst>
            <pc:docMk/>
            <pc:sldMk cId="342339206" sldId="265"/>
            <ac:cxnSpMk id="10" creationId="{18958671-7DD6-48A5-9F0A-FA367BD106E0}"/>
          </ac:cxnSpMkLst>
        </pc:cxnChg>
      </pc:sldChg>
      <pc:sldChg chg="addSp modSp new mod">
        <pc:chgData name="MORLEY, Thomas" userId="ca0a1631-feee-46f8-9dc6-a0f397eff84f" providerId="ADAL" clId="{E34FB9E7-6CF7-40FD-83B9-B94EF404FC33}" dt="2021-11-05T10:50:03.393" v="6838" actId="1076"/>
        <pc:sldMkLst>
          <pc:docMk/>
          <pc:sldMk cId="2423129868" sldId="266"/>
        </pc:sldMkLst>
        <pc:spChg chg="mod">
          <ac:chgData name="MORLEY, Thomas" userId="ca0a1631-feee-46f8-9dc6-a0f397eff84f" providerId="ADAL" clId="{E34FB9E7-6CF7-40FD-83B9-B94EF404FC33}" dt="2021-11-02T15:19:20.456" v="2568" actId="20577"/>
          <ac:spMkLst>
            <pc:docMk/>
            <pc:sldMk cId="2423129868" sldId="266"/>
            <ac:spMk id="2" creationId="{5F6791CC-7E1C-4898-8970-C8784B749EC0}"/>
          </ac:spMkLst>
        </pc:spChg>
        <pc:spChg chg="add mod">
          <ac:chgData name="MORLEY, Thomas" userId="ca0a1631-feee-46f8-9dc6-a0f397eff84f" providerId="ADAL" clId="{E34FB9E7-6CF7-40FD-83B9-B94EF404FC33}" dt="2021-11-02T15:20:08.749" v="2746" actId="20577"/>
          <ac:spMkLst>
            <pc:docMk/>
            <pc:sldMk cId="2423129868" sldId="266"/>
            <ac:spMk id="3" creationId="{04D1F5BF-9556-4373-A58D-CC26AF09C5AE}"/>
          </ac:spMkLst>
        </pc:spChg>
        <pc:spChg chg="add mod">
          <ac:chgData name="MORLEY, Thomas" userId="ca0a1631-feee-46f8-9dc6-a0f397eff84f" providerId="ADAL" clId="{E34FB9E7-6CF7-40FD-83B9-B94EF404FC33}" dt="2021-11-02T15:23:41.439" v="2899" actId="1076"/>
          <ac:spMkLst>
            <pc:docMk/>
            <pc:sldMk cId="2423129868" sldId="266"/>
            <ac:spMk id="4" creationId="{E192288E-89BA-4402-894D-3D715A3EA78D}"/>
          </ac:spMkLst>
        </pc:spChg>
        <pc:spChg chg="add mod">
          <ac:chgData name="MORLEY, Thomas" userId="ca0a1631-feee-46f8-9dc6-a0f397eff84f" providerId="ADAL" clId="{E34FB9E7-6CF7-40FD-83B9-B94EF404FC33}" dt="2021-11-02T15:23:25.336" v="2894" actId="122"/>
          <ac:spMkLst>
            <pc:docMk/>
            <pc:sldMk cId="2423129868" sldId="266"/>
            <ac:spMk id="5" creationId="{CEC9B9B1-316C-4739-B075-AE5E33052E66}"/>
          </ac:spMkLst>
        </pc:spChg>
        <pc:spChg chg="add mod">
          <ac:chgData name="MORLEY, Thomas" userId="ca0a1631-feee-46f8-9dc6-a0f397eff84f" providerId="ADAL" clId="{E34FB9E7-6CF7-40FD-83B9-B94EF404FC33}" dt="2021-11-02T15:23:50.293" v="2901" actId="1076"/>
          <ac:spMkLst>
            <pc:docMk/>
            <pc:sldMk cId="2423129868" sldId="266"/>
            <ac:spMk id="8" creationId="{F40629F5-4082-49A1-ADD2-1390B4D36469}"/>
          </ac:spMkLst>
        </pc:spChg>
        <pc:spChg chg="add mod">
          <ac:chgData name="MORLEY, Thomas" userId="ca0a1631-feee-46f8-9dc6-a0f397eff84f" providerId="ADAL" clId="{E34FB9E7-6CF7-40FD-83B9-B94EF404FC33}" dt="2021-11-02T15:23:54.593" v="2904" actId="1076"/>
          <ac:spMkLst>
            <pc:docMk/>
            <pc:sldMk cId="2423129868" sldId="266"/>
            <ac:spMk id="11" creationId="{E336B898-A9BE-472B-A817-77DE50F417E8}"/>
          </ac:spMkLst>
        </pc:spChg>
        <pc:spChg chg="add mod">
          <ac:chgData name="MORLEY, Thomas" userId="ca0a1631-feee-46f8-9dc6-a0f397eff84f" providerId="ADAL" clId="{E34FB9E7-6CF7-40FD-83B9-B94EF404FC33}" dt="2021-11-05T10:50:03.393" v="6838" actId="1076"/>
          <ac:spMkLst>
            <pc:docMk/>
            <pc:sldMk cId="2423129868" sldId="266"/>
            <ac:spMk id="12" creationId="{4B040FD5-B036-49C4-93AD-C1BD3F282008}"/>
          </ac:spMkLst>
        </pc:spChg>
        <pc:spChg chg="add mod">
          <ac:chgData name="MORLEY, Thomas" userId="ca0a1631-feee-46f8-9dc6-a0f397eff84f" providerId="ADAL" clId="{E34FB9E7-6CF7-40FD-83B9-B94EF404FC33}" dt="2021-11-02T15:25:50.059" v="3078" actId="1076"/>
          <ac:spMkLst>
            <pc:docMk/>
            <pc:sldMk cId="2423129868" sldId="266"/>
            <ac:spMk id="15" creationId="{476C8284-E34B-45AA-BB7B-7C99A398B3CF}"/>
          </ac:spMkLst>
        </pc:spChg>
        <pc:spChg chg="add mod">
          <ac:chgData name="MORLEY, Thomas" userId="ca0a1631-feee-46f8-9dc6-a0f397eff84f" providerId="ADAL" clId="{E34FB9E7-6CF7-40FD-83B9-B94EF404FC33}" dt="2021-11-02T15:26:24.829" v="3119" actId="1076"/>
          <ac:spMkLst>
            <pc:docMk/>
            <pc:sldMk cId="2423129868" sldId="266"/>
            <ac:spMk id="16" creationId="{BDF9E54E-C4AD-4ADE-9789-9146DF7DA9EB}"/>
          </ac:spMkLst>
        </pc:spChg>
        <pc:spChg chg="add mod">
          <ac:chgData name="MORLEY, Thomas" userId="ca0a1631-feee-46f8-9dc6-a0f397eff84f" providerId="ADAL" clId="{E34FB9E7-6CF7-40FD-83B9-B94EF404FC33}" dt="2021-11-02T15:24:53.706" v="3010" actId="1076"/>
          <ac:spMkLst>
            <pc:docMk/>
            <pc:sldMk cId="2423129868" sldId="266"/>
            <ac:spMk id="17" creationId="{71524C64-9D91-4785-8931-4E43D9A8D27C}"/>
          </ac:spMkLst>
        </pc:spChg>
        <pc:spChg chg="add mod">
          <ac:chgData name="MORLEY, Thomas" userId="ca0a1631-feee-46f8-9dc6-a0f397eff84f" providerId="ADAL" clId="{E34FB9E7-6CF7-40FD-83B9-B94EF404FC33}" dt="2021-11-02T15:28:20.202" v="3309" actId="207"/>
          <ac:spMkLst>
            <pc:docMk/>
            <pc:sldMk cId="2423129868" sldId="266"/>
            <ac:spMk id="19" creationId="{A1FC2A3D-67EC-446A-8360-3E69D0E7D2AF}"/>
          </ac:spMkLst>
        </pc:spChg>
        <pc:spChg chg="add mod">
          <ac:chgData name="MORLEY, Thomas" userId="ca0a1631-feee-46f8-9dc6-a0f397eff84f" providerId="ADAL" clId="{E34FB9E7-6CF7-40FD-83B9-B94EF404FC33}" dt="2021-11-02T15:28:16.261" v="3308" actId="207"/>
          <ac:spMkLst>
            <pc:docMk/>
            <pc:sldMk cId="2423129868" sldId="266"/>
            <ac:spMk id="25" creationId="{E16BBE8D-72AC-49BB-91DA-B8E16F538BC3}"/>
          </ac:spMkLst>
        </pc:spChg>
        <pc:spChg chg="add mod">
          <ac:chgData name="MORLEY, Thomas" userId="ca0a1631-feee-46f8-9dc6-a0f397eff84f" providerId="ADAL" clId="{E34FB9E7-6CF7-40FD-83B9-B94EF404FC33}" dt="2021-11-02T15:26:50.300" v="3127" actId="1076"/>
          <ac:spMkLst>
            <pc:docMk/>
            <pc:sldMk cId="2423129868" sldId="266"/>
            <ac:spMk id="28" creationId="{3FED96C2-2763-4B4E-9FC8-DAC57BD59C74}"/>
          </ac:spMkLst>
        </pc:spChg>
        <pc:spChg chg="add mod">
          <ac:chgData name="MORLEY, Thomas" userId="ca0a1631-feee-46f8-9dc6-a0f397eff84f" providerId="ADAL" clId="{E34FB9E7-6CF7-40FD-83B9-B94EF404FC33}" dt="2021-11-02T15:28:22.966" v="3310" actId="207"/>
          <ac:spMkLst>
            <pc:docMk/>
            <pc:sldMk cId="2423129868" sldId="266"/>
            <ac:spMk id="32" creationId="{0224A9E8-4EE4-4100-8E5A-6974A38299F5}"/>
          </ac:spMkLst>
        </pc:spChg>
        <pc:spChg chg="add mod">
          <ac:chgData name="MORLEY, Thomas" userId="ca0a1631-feee-46f8-9dc6-a0f397eff84f" providerId="ADAL" clId="{E34FB9E7-6CF7-40FD-83B9-B94EF404FC33}" dt="2021-11-02T15:27:49.931" v="3265" actId="1076"/>
          <ac:spMkLst>
            <pc:docMk/>
            <pc:sldMk cId="2423129868" sldId="266"/>
            <ac:spMk id="33" creationId="{A7F0BA27-FD36-4186-B4B2-0690E52D298F}"/>
          </ac:spMkLst>
        </pc:spChg>
        <pc:cxnChg chg="add">
          <ac:chgData name="MORLEY, Thomas" userId="ca0a1631-feee-46f8-9dc6-a0f397eff84f" providerId="ADAL" clId="{E34FB9E7-6CF7-40FD-83B9-B94EF404FC33}" dt="2021-11-02T15:23:29.907" v="2895" actId="11529"/>
          <ac:cxnSpMkLst>
            <pc:docMk/>
            <pc:sldMk cId="2423129868" sldId="266"/>
            <ac:cxnSpMk id="7" creationId="{A468A3A8-41C9-4C16-9A1E-F7B181A2CF57}"/>
          </ac:cxnSpMkLst>
        </pc:cxnChg>
        <pc:cxnChg chg="add">
          <ac:chgData name="MORLEY, Thomas" userId="ca0a1631-feee-46f8-9dc6-a0f397eff84f" providerId="ADAL" clId="{E34FB9E7-6CF7-40FD-83B9-B94EF404FC33}" dt="2021-11-02T15:23:47.273" v="2900" actId="11529"/>
          <ac:cxnSpMkLst>
            <pc:docMk/>
            <pc:sldMk cId="2423129868" sldId="266"/>
            <ac:cxnSpMk id="10" creationId="{A0EC1407-84AC-432C-B085-BDCF8F9F58FA}"/>
          </ac:cxnSpMkLst>
        </pc:cxnChg>
        <pc:cxnChg chg="add mod">
          <ac:chgData name="MORLEY, Thomas" userId="ca0a1631-feee-46f8-9dc6-a0f397eff84f" providerId="ADAL" clId="{E34FB9E7-6CF7-40FD-83B9-B94EF404FC33}" dt="2021-11-02T15:26:24.829" v="3119" actId="1076"/>
          <ac:cxnSpMkLst>
            <pc:docMk/>
            <pc:sldMk cId="2423129868" sldId="266"/>
            <ac:cxnSpMk id="13" creationId="{7A6CB8DD-5546-4608-9D08-BF96C56D2774}"/>
          </ac:cxnSpMkLst>
        </pc:cxnChg>
        <pc:cxnChg chg="add mod">
          <ac:chgData name="MORLEY, Thomas" userId="ca0a1631-feee-46f8-9dc6-a0f397eff84f" providerId="ADAL" clId="{E34FB9E7-6CF7-40FD-83B9-B94EF404FC33}" dt="2021-11-02T15:24:59.934" v="3012" actId="1076"/>
          <ac:cxnSpMkLst>
            <pc:docMk/>
            <pc:sldMk cId="2423129868" sldId="266"/>
            <ac:cxnSpMk id="18" creationId="{43DCDBD7-DA70-4B5F-BA1E-AA4B8AD423D0}"/>
          </ac:cxnSpMkLst>
        </pc:cxnChg>
        <pc:cxnChg chg="add mod">
          <ac:chgData name="MORLEY, Thomas" userId="ca0a1631-feee-46f8-9dc6-a0f397eff84f" providerId="ADAL" clId="{E34FB9E7-6CF7-40FD-83B9-B94EF404FC33}" dt="2021-11-02T15:26:39.582" v="3124" actId="14100"/>
          <ac:cxnSpMkLst>
            <pc:docMk/>
            <pc:sldMk cId="2423129868" sldId="266"/>
            <ac:cxnSpMk id="26" creationId="{D242B8A7-2309-48D6-988B-2EB44521B55D}"/>
          </ac:cxnSpMkLst>
        </pc:cxnChg>
        <pc:cxnChg chg="add mod">
          <ac:chgData name="MORLEY, Thomas" userId="ca0a1631-feee-46f8-9dc6-a0f397eff84f" providerId="ADAL" clId="{E34FB9E7-6CF7-40FD-83B9-B94EF404FC33}" dt="2021-11-02T15:27:38.704" v="3261" actId="14100"/>
          <ac:cxnSpMkLst>
            <pc:docMk/>
            <pc:sldMk cId="2423129868" sldId="266"/>
            <ac:cxnSpMk id="29" creationId="{D7AF10CB-732D-4E41-AD04-B80E5F96C349}"/>
          </ac:cxnSpMkLst>
        </pc:cxnChg>
      </pc:sldChg>
      <pc:sldChg chg="addSp delSp modSp add mod">
        <pc:chgData name="MORLEY, Thomas" userId="ca0a1631-feee-46f8-9dc6-a0f397eff84f" providerId="ADAL" clId="{E34FB9E7-6CF7-40FD-83B9-B94EF404FC33}" dt="2021-11-05T10:30:14.378" v="6202" actId="20577"/>
        <pc:sldMkLst>
          <pc:docMk/>
          <pc:sldMk cId="1332232436" sldId="267"/>
        </pc:sldMkLst>
        <pc:spChg chg="mod">
          <ac:chgData name="MORLEY, Thomas" userId="ca0a1631-feee-46f8-9dc6-a0f397eff84f" providerId="ADAL" clId="{E34FB9E7-6CF7-40FD-83B9-B94EF404FC33}" dt="2021-11-05T10:30:14.378" v="6202" actId="20577"/>
          <ac:spMkLst>
            <pc:docMk/>
            <pc:sldMk cId="1332232436" sldId="267"/>
            <ac:spMk id="2" creationId="{298BF65D-E790-44B4-9563-4762647C61CF}"/>
          </ac:spMkLst>
        </pc:spChg>
        <pc:spChg chg="add del mod">
          <ac:chgData name="MORLEY, Thomas" userId="ca0a1631-feee-46f8-9dc6-a0f397eff84f" providerId="ADAL" clId="{E34FB9E7-6CF7-40FD-83B9-B94EF404FC33}" dt="2021-11-05T10:19:38.659" v="5354" actId="5793"/>
          <ac:spMkLst>
            <pc:docMk/>
            <pc:sldMk cId="1332232436" sldId="267"/>
            <ac:spMk id="3" creationId="{D0174BC5-A07C-4717-8321-5CD37C6704A2}"/>
          </ac:spMkLst>
        </pc:spChg>
        <pc:spChg chg="add del mod">
          <ac:chgData name="MORLEY, Thomas" userId="ca0a1631-feee-46f8-9dc6-a0f397eff84f" providerId="ADAL" clId="{E34FB9E7-6CF7-40FD-83B9-B94EF404FC33}" dt="2021-11-05T09:46:40.043" v="4302" actId="20577"/>
          <ac:spMkLst>
            <pc:docMk/>
            <pc:sldMk cId="1332232436" sldId="267"/>
            <ac:spMk id="8" creationId="{53DDBE14-CBBC-4F57-B1D7-DA4384EE6FC2}"/>
          </ac:spMkLst>
        </pc:spChg>
        <pc:spChg chg="add del mod">
          <ac:chgData name="MORLEY, Thomas" userId="ca0a1631-feee-46f8-9dc6-a0f397eff84f" providerId="ADAL" clId="{E34FB9E7-6CF7-40FD-83B9-B94EF404FC33}" dt="2021-11-05T10:17:37.002" v="4995" actId="478"/>
          <ac:spMkLst>
            <pc:docMk/>
            <pc:sldMk cId="1332232436" sldId="267"/>
            <ac:spMk id="15" creationId="{70607811-142E-4672-B4C2-6AA97EFEF539}"/>
          </ac:spMkLst>
        </pc:spChg>
        <pc:graphicFrameChg chg="add del">
          <ac:chgData name="MORLEY, Thomas" userId="ca0a1631-feee-46f8-9dc6-a0f397eff84f" providerId="ADAL" clId="{E34FB9E7-6CF7-40FD-83B9-B94EF404FC33}" dt="2021-11-05T10:16:23.278" v="4870" actId="26606"/>
          <ac:graphicFrameMkLst>
            <pc:docMk/>
            <pc:sldMk cId="1332232436" sldId="267"/>
            <ac:graphicFrameMk id="19" creationId="{756B7F28-4A20-4CE1-9C54-E5B90A6C9479}"/>
          </ac:graphicFrameMkLst>
        </pc:graphicFrameChg>
        <pc:picChg chg="del">
          <ac:chgData name="MORLEY, Thomas" userId="ca0a1631-feee-46f8-9dc6-a0f397eff84f" providerId="ADAL" clId="{E34FB9E7-6CF7-40FD-83B9-B94EF404FC33}" dt="2021-11-05T09:41:00.235" v="3735" actId="478"/>
          <ac:picMkLst>
            <pc:docMk/>
            <pc:sldMk cId="1332232436" sldId="267"/>
            <ac:picMk id="5" creationId="{F31EFC8D-970C-4A39-A934-5376D6109B30}"/>
          </ac:picMkLst>
        </pc:picChg>
        <pc:picChg chg="add del mod">
          <ac:chgData name="MORLEY, Thomas" userId="ca0a1631-feee-46f8-9dc6-a0f397eff84f" providerId="ADAL" clId="{E34FB9E7-6CF7-40FD-83B9-B94EF404FC33}" dt="2021-11-05T09:43:18.470" v="4035" actId="478"/>
          <ac:picMkLst>
            <pc:docMk/>
            <pc:sldMk cId="1332232436" sldId="267"/>
            <ac:picMk id="6" creationId="{89A21C0B-767B-431F-B5A6-5C80D792B241}"/>
          </ac:picMkLst>
        </pc:picChg>
        <pc:picChg chg="add del">
          <ac:chgData name="MORLEY, Thomas" userId="ca0a1631-feee-46f8-9dc6-a0f397eff84f" providerId="ADAL" clId="{E34FB9E7-6CF7-40FD-83B9-B94EF404FC33}" dt="2021-11-05T09:43:41.263" v="4050" actId="478"/>
          <ac:picMkLst>
            <pc:docMk/>
            <pc:sldMk cId="1332232436" sldId="267"/>
            <ac:picMk id="7" creationId="{5D232217-1159-43D2-9092-86168868B71A}"/>
          </ac:picMkLst>
        </pc:picChg>
        <pc:picChg chg="add del mod">
          <ac:chgData name="MORLEY, Thomas" userId="ca0a1631-feee-46f8-9dc6-a0f397eff84f" providerId="ADAL" clId="{E34FB9E7-6CF7-40FD-83B9-B94EF404FC33}" dt="2021-11-05T09:43:18.439" v="4034" actId="22"/>
          <ac:picMkLst>
            <pc:docMk/>
            <pc:sldMk cId="1332232436" sldId="267"/>
            <ac:picMk id="10" creationId="{8C0ACD2B-1640-43DF-B10B-5B126A988E62}"/>
          </ac:picMkLst>
        </pc:picChg>
        <pc:picChg chg="add del mod">
          <ac:chgData name="MORLEY, Thomas" userId="ca0a1631-feee-46f8-9dc6-a0f397eff84f" providerId="ADAL" clId="{E34FB9E7-6CF7-40FD-83B9-B94EF404FC33}" dt="2021-11-05T09:43:17.005" v="4026" actId="22"/>
          <ac:picMkLst>
            <pc:docMk/>
            <pc:sldMk cId="1332232436" sldId="267"/>
            <ac:picMk id="12" creationId="{FDDD270A-C6B6-47CF-8F64-1825DD043ED6}"/>
          </ac:picMkLst>
        </pc:picChg>
        <pc:picChg chg="add del mod">
          <ac:chgData name="MORLEY, Thomas" userId="ca0a1631-feee-46f8-9dc6-a0f397eff84f" providerId="ADAL" clId="{E34FB9E7-6CF7-40FD-83B9-B94EF404FC33}" dt="2021-11-05T10:16:09.623" v="4866" actId="478"/>
          <ac:picMkLst>
            <pc:docMk/>
            <pc:sldMk cId="1332232436" sldId="267"/>
            <ac:picMk id="14" creationId="{2C2539F3-8B3E-46F1-8BB8-D5422ED30D7C}"/>
          </ac:picMkLst>
        </pc:picChg>
        <pc:picChg chg="add del mod">
          <ac:chgData name="MORLEY, Thomas" userId="ca0a1631-feee-46f8-9dc6-a0f397eff84f" providerId="ADAL" clId="{E34FB9E7-6CF7-40FD-83B9-B94EF404FC33}" dt="2021-11-05T10:17:35.744" v="4994" actId="478"/>
          <ac:picMkLst>
            <pc:docMk/>
            <pc:sldMk cId="1332232436" sldId="267"/>
            <ac:picMk id="17" creationId="{E0C91E2D-57A5-4ACB-ACAD-A1E10BB8A9B9}"/>
          </ac:picMkLst>
        </pc:picChg>
      </pc:sldChg>
      <pc:sldChg chg="addSp delSp modSp add mod">
        <pc:chgData name="MORLEY, Thomas" userId="ca0a1631-feee-46f8-9dc6-a0f397eff84f" providerId="ADAL" clId="{E34FB9E7-6CF7-40FD-83B9-B94EF404FC33}" dt="2021-11-05T10:42:09.333" v="6762" actId="20577"/>
        <pc:sldMkLst>
          <pc:docMk/>
          <pc:sldMk cId="179229074" sldId="268"/>
        </pc:sldMkLst>
        <pc:spChg chg="mod">
          <ac:chgData name="MORLEY, Thomas" userId="ca0a1631-feee-46f8-9dc6-a0f397eff84f" providerId="ADAL" clId="{E34FB9E7-6CF7-40FD-83B9-B94EF404FC33}" dt="2021-11-05T10:42:09.333" v="6762" actId="20577"/>
          <ac:spMkLst>
            <pc:docMk/>
            <pc:sldMk cId="179229074" sldId="268"/>
            <ac:spMk id="2" creationId="{553A35EB-2060-46B9-B0EE-79241E038580}"/>
          </ac:spMkLst>
        </pc:spChg>
        <pc:spChg chg="mod">
          <ac:chgData name="MORLEY, Thomas" userId="ca0a1631-feee-46f8-9dc6-a0f397eff84f" providerId="ADAL" clId="{E34FB9E7-6CF7-40FD-83B9-B94EF404FC33}" dt="2021-11-05T09:47:14.367" v="4308" actId="1076"/>
          <ac:spMkLst>
            <pc:docMk/>
            <pc:sldMk cId="179229074" sldId="268"/>
            <ac:spMk id="4" creationId="{718B6641-F2C0-424D-B520-497CF8393B2F}"/>
          </ac:spMkLst>
        </pc:spChg>
        <pc:spChg chg="add mod">
          <ac:chgData name="MORLEY, Thomas" userId="ca0a1631-feee-46f8-9dc6-a0f397eff84f" providerId="ADAL" clId="{E34FB9E7-6CF7-40FD-83B9-B94EF404FC33}" dt="2021-11-05T09:47:14.367" v="4308" actId="1076"/>
          <ac:spMkLst>
            <pc:docMk/>
            <pc:sldMk cId="179229074" sldId="268"/>
            <ac:spMk id="9" creationId="{96DE2BDF-1842-4FD1-905E-F24F0E030E53}"/>
          </ac:spMkLst>
        </pc:spChg>
        <pc:spChg chg="add mod">
          <ac:chgData name="MORLEY, Thomas" userId="ca0a1631-feee-46f8-9dc6-a0f397eff84f" providerId="ADAL" clId="{E34FB9E7-6CF7-40FD-83B9-B94EF404FC33}" dt="2021-11-05T09:47:14.367" v="4308" actId="1076"/>
          <ac:spMkLst>
            <pc:docMk/>
            <pc:sldMk cId="179229074" sldId="268"/>
            <ac:spMk id="10" creationId="{DD57490B-8471-460F-9221-9EBA7E49D2B0}"/>
          </ac:spMkLst>
        </pc:spChg>
        <pc:picChg chg="del">
          <ac:chgData name="MORLEY, Thomas" userId="ca0a1631-feee-46f8-9dc6-a0f397eff84f" providerId="ADAL" clId="{E34FB9E7-6CF7-40FD-83B9-B94EF404FC33}" dt="2021-11-05T09:44:37.064" v="4053" actId="478"/>
          <ac:picMkLst>
            <pc:docMk/>
            <pc:sldMk cId="179229074" sldId="268"/>
            <ac:picMk id="5" creationId="{A317AD73-2418-4496-BFBB-E9E07FAE6D84}"/>
          </ac:picMkLst>
        </pc:picChg>
        <pc:picChg chg="del">
          <ac:chgData name="MORLEY, Thomas" userId="ca0a1631-feee-46f8-9dc6-a0f397eff84f" providerId="ADAL" clId="{E34FB9E7-6CF7-40FD-83B9-B94EF404FC33}" dt="2021-11-05T09:44:37.740" v="4054" actId="478"/>
          <ac:picMkLst>
            <pc:docMk/>
            <pc:sldMk cId="179229074" sldId="268"/>
            <ac:picMk id="6" creationId="{950AEE99-97EB-452F-9036-E0D16382134B}"/>
          </ac:picMkLst>
        </pc:picChg>
        <pc:picChg chg="add mod">
          <ac:chgData name="MORLEY, Thomas" userId="ca0a1631-feee-46f8-9dc6-a0f397eff84f" providerId="ADAL" clId="{E34FB9E7-6CF7-40FD-83B9-B94EF404FC33}" dt="2021-11-05T09:47:14.367" v="4308" actId="1076"/>
          <ac:picMkLst>
            <pc:docMk/>
            <pc:sldMk cId="179229074" sldId="268"/>
            <ac:picMk id="7" creationId="{6094E607-2C70-471C-B6C2-44EE0250071D}"/>
          </ac:picMkLst>
        </pc:picChg>
        <pc:picChg chg="add mod">
          <ac:chgData name="MORLEY, Thomas" userId="ca0a1631-feee-46f8-9dc6-a0f397eff84f" providerId="ADAL" clId="{E34FB9E7-6CF7-40FD-83B9-B94EF404FC33}" dt="2021-11-05T09:47:14.367" v="4308" actId="1076"/>
          <ac:picMkLst>
            <pc:docMk/>
            <pc:sldMk cId="179229074" sldId="268"/>
            <ac:picMk id="8" creationId="{E12A711D-EAF5-4D25-BB05-89C9CA8248C8}"/>
          </ac:picMkLst>
        </pc:picChg>
      </pc:sldChg>
      <pc:sldChg chg="addSp delSp modSp add mod">
        <pc:chgData name="MORLEY, Thomas" userId="ca0a1631-feee-46f8-9dc6-a0f397eff84f" providerId="ADAL" clId="{E34FB9E7-6CF7-40FD-83B9-B94EF404FC33}" dt="2021-11-05T10:42:13.616" v="6768" actId="20577"/>
        <pc:sldMkLst>
          <pc:docMk/>
          <pc:sldMk cId="2142771809" sldId="269"/>
        </pc:sldMkLst>
        <pc:spChg chg="mod">
          <ac:chgData name="MORLEY, Thomas" userId="ca0a1631-feee-46f8-9dc6-a0f397eff84f" providerId="ADAL" clId="{E34FB9E7-6CF7-40FD-83B9-B94EF404FC33}" dt="2021-11-05T10:42:13.616" v="6768" actId="20577"/>
          <ac:spMkLst>
            <pc:docMk/>
            <pc:sldMk cId="2142771809" sldId="269"/>
            <ac:spMk id="2" creationId="{553A35EB-2060-46B9-B0EE-79241E038580}"/>
          </ac:spMkLst>
        </pc:spChg>
        <pc:spChg chg="mod">
          <ac:chgData name="MORLEY, Thomas" userId="ca0a1631-feee-46f8-9dc6-a0f397eff84f" providerId="ADAL" clId="{E34FB9E7-6CF7-40FD-83B9-B94EF404FC33}" dt="2021-11-05T09:47:52.314" v="4406" actId="5793"/>
          <ac:spMkLst>
            <pc:docMk/>
            <pc:sldMk cId="2142771809" sldId="269"/>
            <ac:spMk id="4" creationId="{718B6641-F2C0-424D-B520-497CF8393B2F}"/>
          </ac:spMkLst>
        </pc:spChg>
        <pc:spChg chg="add mod">
          <ac:chgData name="MORLEY, Thomas" userId="ca0a1631-feee-46f8-9dc6-a0f397eff84f" providerId="ADAL" clId="{E34FB9E7-6CF7-40FD-83B9-B94EF404FC33}" dt="2021-11-05T09:48:20.712" v="4442" actId="20577"/>
          <ac:spMkLst>
            <pc:docMk/>
            <pc:sldMk cId="2142771809" sldId="269"/>
            <ac:spMk id="6" creationId="{E7DC3725-E2E0-4CFB-BDCA-99DC7697E66C}"/>
          </ac:spMkLst>
        </pc:spChg>
        <pc:spChg chg="del">
          <ac:chgData name="MORLEY, Thomas" userId="ca0a1631-feee-46f8-9dc6-a0f397eff84f" providerId="ADAL" clId="{E34FB9E7-6CF7-40FD-83B9-B94EF404FC33}" dt="2021-11-05T09:47:53.825" v="4407" actId="478"/>
          <ac:spMkLst>
            <pc:docMk/>
            <pc:sldMk cId="2142771809" sldId="269"/>
            <ac:spMk id="9" creationId="{96DE2BDF-1842-4FD1-905E-F24F0E030E53}"/>
          </ac:spMkLst>
        </pc:spChg>
        <pc:spChg chg="del">
          <ac:chgData name="MORLEY, Thomas" userId="ca0a1631-feee-46f8-9dc6-a0f397eff84f" providerId="ADAL" clId="{E34FB9E7-6CF7-40FD-83B9-B94EF404FC33}" dt="2021-11-05T09:47:55.188" v="4408" actId="478"/>
          <ac:spMkLst>
            <pc:docMk/>
            <pc:sldMk cId="2142771809" sldId="269"/>
            <ac:spMk id="10" creationId="{DD57490B-8471-460F-9221-9EBA7E49D2B0}"/>
          </ac:spMkLst>
        </pc:spChg>
        <pc:picChg chg="add mod">
          <ac:chgData name="MORLEY, Thomas" userId="ca0a1631-feee-46f8-9dc6-a0f397eff84f" providerId="ADAL" clId="{E34FB9E7-6CF7-40FD-83B9-B94EF404FC33}" dt="2021-11-05T09:48:11.770" v="4411" actId="1076"/>
          <ac:picMkLst>
            <pc:docMk/>
            <pc:sldMk cId="2142771809" sldId="269"/>
            <ac:picMk id="5" creationId="{9C10F8D2-7341-4A57-A8B3-031582C5BC63}"/>
          </ac:picMkLst>
        </pc:picChg>
        <pc:picChg chg="del">
          <ac:chgData name="MORLEY, Thomas" userId="ca0a1631-feee-46f8-9dc6-a0f397eff84f" providerId="ADAL" clId="{E34FB9E7-6CF7-40FD-83B9-B94EF404FC33}" dt="2021-11-05T09:47:49.290" v="4404" actId="478"/>
          <ac:picMkLst>
            <pc:docMk/>
            <pc:sldMk cId="2142771809" sldId="269"/>
            <ac:picMk id="7" creationId="{6094E607-2C70-471C-B6C2-44EE0250071D}"/>
          </ac:picMkLst>
        </pc:picChg>
        <pc:picChg chg="del">
          <ac:chgData name="MORLEY, Thomas" userId="ca0a1631-feee-46f8-9dc6-a0f397eff84f" providerId="ADAL" clId="{E34FB9E7-6CF7-40FD-83B9-B94EF404FC33}" dt="2021-11-05T09:47:55.938" v="4409" actId="478"/>
          <ac:picMkLst>
            <pc:docMk/>
            <pc:sldMk cId="2142771809" sldId="269"/>
            <ac:picMk id="8" creationId="{E12A711D-EAF5-4D25-BB05-89C9CA8248C8}"/>
          </ac:picMkLst>
        </pc:picChg>
        <pc:cxnChg chg="add mod">
          <ac:chgData name="MORLEY, Thomas" userId="ca0a1631-feee-46f8-9dc6-a0f397eff84f" providerId="ADAL" clId="{E34FB9E7-6CF7-40FD-83B9-B94EF404FC33}" dt="2021-11-05T09:48:31.448" v="4444" actId="1582"/>
          <ac:cxnSpMkLst>
            <pc:docMk/>
            <pc:sldMk cId="2142771809" sldId="269"/>
            <ac:cxnSpMk id="12" creationId="{7295A2E2-5D01-48DF-85B3-D48E3CA12F01}"/>
          </ac:cxnSpMkLst>
        </pc:cxnChg>
      </pc:sldChg>
      <pc:sldChg chg="addSp modSp new mod">
        <pc:chgData name="MORLEY, Thomas" userId="ca0a1631-feee-46f8-9dc6-a0f397eff84f" providerId="ADAL" clId="{E34FB9E7-6CF7-40FD-83B9-B94EF404FC33}" dt="2021-11-05T10:41:13.760" v="6729" actId="1076"/>
        <pc:sldMkLst>
          <pc:docMk/>
          <pc:sldMk cId="3899880103" sldId="270"/>
        </pc:sldMkLst>
        <pc:spChg chg="mod">
          <ac:chgData name="MORLEY, Thomas" userId="ca0a1631-feee-46f8-9dc6-a0f397eff84f" providerId="ADAL" clId="{E34FB9E7-6CF7-40FD-83B9-B94EF404FC33}" dt="2021-11-05T10:30:19.033" v="6208" actId="20577"/>
          <ac:spMkLst>
            <pc:docMk/>
            <pc:sldMk cId="3899880103" sldId="270"/>
            <ac:spMk id="2" creationId="{0CA4439B-6010-44D2-91C3-99C6D08D644D}"/>
          </ac:spMkLst>
        </pc:spChg>
        <pc:spChg chg="mod">
          <ac:chgData name="MORLEY, Thomas" userId="ca0a1631-feee-46f8-9dc6-a0f397eff84f" providerId="ADAL" clId="{E34FB9E7-6CF7-40FD-83B9-B94EF404FC33}" dt="2021-11-05T10:19:44.619" v="5358" actId="20577"/>
          <ac:spMkLst>
            <pc:docMk/>
            <pc:sldMk cId="3899880103" sldId="270"/>
            <ac:spMk id="3" creationId="{E10F062E-178A-4283-A241-42F992B1FB75}"/>
          </ac:spMkLst>
        </pc:spChg>
        <pc:spChg chg="add mod">
          <ac:chgData name="MORLEY, Thomas" userId="ca0a1631-feee-46f8-9dc6-a0f397eff84f" providerId="ADAL" clId="{E34FB9E7-6CF7-40FD-83B9-B94EF404FC33}" dt="2021-11-05T10:21:27.238" v="5599" actId="1076"/>
          <ac:spMkLst>
            <pc:docMk/>
            <pc:sldMk cId="3899880103" sldId="270"/>
            <ac:spMk id="4" creationId="{D25062EB-6934-4C24-A60F-5322379436DD}"/>
          </ac:spMkLst>
        </pc:spChg>
        <pc:spChg chg="add mod">
          <ac:chgData name="MORLEY, Thomas" userId="ca0a1631-feee-46f8-9dc6-a0f397eff84f" providerId="ADAL" clId="{E34FB9E7-6CF7-40FD-83B9-B94EF404FC33}" dt="2021-11-05T10:21:23.493" v="5598" actId="1076"/>
          <ac:spMkLst>
            <pc:docMk/>
            <pc:sldMk cId="3899880103" sldId="270"/>
            <ac:spMk id="8" creationId="{7BCA1CFC-4800-4AF6-94EF-B84E6C985425}"/>
          </ac:spMkLst>
        </pc:spChg>
        <pc:spChg chg="add mod">
          <ac:chgData name="MORLEY, Thomas" userId="ca0a1631-feee-46f8-9dc6-a0f397eff84f" providerId="ADAL" clId="{E34FB9E7-6CF7-40FD-83B9-B94EF404FC33}" dt="2021-11-05T10:28:21.643" v="6175" actId="1076"/>
          <ac:spMkLst>
            <pc:docMk/>
            <pc:sldMk cId="3899880103" sldId="270"/>
            <ac:spMk id="11" creationId="{BEEBC598-DA4C-41E0-84CB-69D5024DA282}"/>
          </ac:spMkLst>
        </pc:spChg>
        <pc:picChg chg="add mod">
          <ac:chgData name="MORLEY, Thomas" userId="ca0a1631-feee-46f8-9dc6-a0f397eff84f" providerId="ADAL" clId="{E34FB9E7-6CF7-40FD-83B9-B94EF404FC33}" dt="2021-11-05T10:19:50.044" v="5359" actId="1076"/>
          <ac:picMkLst>
            <pc:docMk/>
            <pc:sldMk cId="3899880103" sldId="270"/>
            <ac:picMk id="5" creationId="{46720453-C4F6-4B2F-9AE9-370C77021007}"/>
          </ac:picMkLst>
        </pc:picChg>
        <pc:picChg chg="add mod">
          <ac:chgData name="MORLEY, Thomas" userId="ca0a1631-feee-46f8-9dc6-a0f397eff84f" providerId="ADAL" clId="{E34FB9E7-6CF7-40FD-83B9-B94EF404FC33}" dt="2021-11-05T10:21:29.869" v="5600" actId="1076"/>
          <ac:picMkLst>
            <pc:docMk/>
            <pc:sldMk cId="3899880103" sldId="270"/>
            <ac:picMk id="7" creationId="{6F5F7D38-BB86-41EB-AB47-75BDB3059208}"/>
          </ac:picMkLst>
        </pc:picChg>
        <pc:picChg chg="add mod">
          <ac:chgData name="MORLEY, Thomas" userId="ca0a1631-feee-46f8-9dc6-a0f397eff84f" providerId="ADAL" clId="{E34FB9E7-6CF7-40FD-83B9-B94EF404FC33}" dt="2021-11-05T10:41:13.760" v="6729" actId="1076"/>
          <ac:picMkLst>
            <pc:docMk/>
            <pc:sldMk cId="3899880103" sldId="270"/>
            <ac:picMk id="10" creationId="{8E639734-FB5B-4028-AE89-333451324973}"/>
          </ac:picMkLst>
        </pc:picChg>
      </pc:sldChg>
      <pc:sldChg chg="modSp new mod">
        <pc:chgData name="MORLEY, Thomas" userId="ca0a1631-feee-46f8-9dc6-a0f397eff84f" providerId="ADAL" clId="{E34FB9E7-6CF7-40FD-83B9-B94EF404FC33}" dt="2021-11-05T10:22:11.441" v="5688" actId="20577"/>
        <pc:sldMkLst>
          <pc:docMk/>
          <pc:sldMk cId="1899701667" sldId="271"/>
        </pc:sldMkLst>
        <pc:spChg chg="mod">
          <ac:chgData name="MORLEY, Thomas" userId="ca0a1631-feee-46f8-9dc6-a0f397eff84f" providerId="ADAL" clId="{E34FB9E7-6CF7-40FD-83B9-B94EF404FC33}" dt="2021-11-05T10:21:55.906" v="5611" actId="20577"/>
          <ac:spMkLst>
            <pc:docMk/>
            <pc:sldMk cId="1899701667" sldId="271"/>
            <ac:spMk id="2" creationId="{CE5D10C6-EA04-491D-B364-E198C3E6F477}"/>
          </ac:spMkLst>
        </pc:spChg>
        <pc:spChg chg="mod">
          <ac:chgData name="MORLEY, Thomas" userId="ca0a1631-feee-46f8-9dc6-a0f397eff84f" providerId="ADAL" clId="{E34FB9E7-6CF7-40FD-83B9-B94EF404FC33}" dt="2021-11-05T10:22:11.441" v="5688" actId="20577"/>
          <ac:spMkLst>
            <pc:docMk/>
            <pc:sldMk cId="1899701667" sldId="271"/>
            <ac:spMk id="3" creationId="{E9D04A46-5A7E-4240-A62A-E22D4A784E28}"/>
          </ac:spMkLst>
        </pc:spChg>
      </pc:sldChg>
      <pc:sldChg chg="addSp modSp new mod">
        <pc:chgData name="MORLEY, Thomas" userId="ca0a1631-feee-46f8-9dc6-a0f397eff84f" providerId="ADAL" clId="{E34FB9E7-6CF7-40FD-83B9-B94EF404FC33}" dt="2021-11-05T10:30:31.027" v="6217" actId="20577"/>
        <pc:sldMkLst>
          <pc:docMk/>
          <pc:sldMk cId="3332184722" sldId="272"/>
        </pc:sldMkLst>
        <pc:spChg chg="mod">
          <ac:chgData name="MORLEY, Thomas" userId="ca0a1631-feee-46f8-9dc6-a0f397eff84f" providerId="ADAL" clId="{E34FB9E7-6CF7-40FD-83B9-B94EF404FC33}" dt="2021-11-05T10:30:31.027" v="6217" actId="20577"/>
          <ac:spMkLst>
            <pc:docMk/>
            <pc:sldMk cId="3332184722" sldId="272"/>
            <ac:spMk id="2" creationId="{2009E18F-89A9-4E16-999E-014970A8A87C}"/>
          </ac:spMkLst>
        </pc:spChg>
        <pc:spChg chg="mod">
          <ac:chgData name="MORLEY, Thomas" userId="ca0a1631-feee-46f8-9dc6-a0f397eff84f" providerId="ADAL" clId="{E34FB9E7-6CF7-40FD-83B9-B94EF404FC33}" dt="2021-11-05T10:29:46.921" v="6189" actId="20577"/>
          <ac:spMkLst>
            <pc:docMk/>
            <pc:sldMk cId="3332184722" sldId="272"/>
            <ac:spMk id="3" creationId="{D6F95D63-2B55-4C69-98BC-6A075E0B52D1}"/>
          </ac:spMkLst>
        </pc:spChg>
        <pc:spChg chg="add mod">
          <ac:chgData name="MORLEY, Thomas" userId="ca0a1631-feee-46f8-9dc6-a0f397eff84f" providerId="ADAL" clId="{E34FB9E7-6CF7-40FD-83B9-B94EF404FC33}" dt="2021-11-05T10:27:13.229" v="6157" actId="20577"/>
          <ac:spMkLst>
            <pc:docMk/>
            <pc:sldMk cId="3332184722" sldId="272"/>
            <ac:spMk id="6" creationId="{107836EF-92CE-4D8D-A244-7082DB42BE6C}"/>
          </ac:spMkLst>
        </pc:spChg>
        <pc:spChg chg="add mod">
          <ac:chgData name="MORLEY, Thomas" userId="ca0a1631-feee-46f8-9dc6-a0f397eff84f" providerId="ADAL" clId="{E34FB9E7-6CF7-40FD-83B9-B94EF404FC33}" dt="2021-11-05T10:27:35.933" v="6161" actId="1076"/>
          <ac:spMkLst>
            <pc:docMk/>
            <pc:sldMk cId="3332184722" sldId="272"/>
            <ac:spMk id="11" creationId="{A770194F-E0AE-41F9-A415-9695CEC80A37}"/>
          </ac:spMkLst>
        </pc:spChg>
        <pc:spChg chg="add mod">
          <ac:chgData name="MORLEY, Thomas" userId="ca0a1631-feee-46f8-9dc6-a0f397eff84f" providerId="ADAL" clId="{E34FB9E7-6CF7-40FD-83B9-B94EF404FC33}" dt="2021-11-05T10:29:37.132" v="6186" actId="1076"/>
          <ac:spMkLst>
            <pc:docMk/>
            <pc:sldMk cId="3332184722" sldId="272"/>
            <ac:spMk id="14" creationId="{92C21427-24F2-4320-AD03-7C60C9A93BAE}"/>
          </ac:spMkLst>
        </pc:spChg>
        <pc:picChg chg="add mod">
          <ac:chgData name="MORLEY, Thomas" userId="ca0a1631-feee-46f8-9dc6-a0f397eff84f" providerId="ADAL" clId="{E34FB9E7-6CF7-40FD-83B9-B94EF404FC33}" dt="2021-11-05T10:29:49.379" v="6190" actId="1076"/>
          <ac:picMkLst>
            <pc:docMk/>
            <pc:sldMk cId="3332184722" sldId="272"/>
            <ac:picMk id="5" creationId="{E89C5053-1C55-4B71-9F48-185D36481E99}"/>
          </ac:picMkLst>
        </pc:picChg>
        <pc:picChg chg="add mod modCrop">
          <ac:chgData name="MORLEY, Thomas" userId="ca0a1631-feee-46f8-9dc6-a0f397eff84f" providerId="ADAL" clId="{E34FB9E7-6CF7-40FD-83B9-B94EF404FC33}" dt="2021-11-05T10:27:03.931" v="6149" actId="1076"/>
          <ac:picMkLst>
            <pc:docMk/>
            <pc:sldMk cId="3332184722" sldId="272"/>
            <ac:picMk id="8" creationId="{E6555266-9B5B-42D4-8CD0-7494C8DFCFA1}"/>
          </ac:picMkLst>
        </pc:picChg>
        <pc:picChg chg="add mod">
          <ac:chgData name="MORLEY, Thomas" userId="ca0a1631-feee-46f8-9dc6-a0f397eff84f" providerId="ADAL" clId="{E34FB9E7-6CF7-40FD-83B9-B94EF404FC33}" dt="2021-11-05T10:27:27.770" v="6159" actId="1076"/>
          <ac:picMkLst>
            <pc:docMk/>
            <pc:sldMk cId="3332184722" sldId="272"/>
            <ac:picMk id="10" creationId="{CB8DE342-B31A-4039-9A33-2C58C57D4626}"/>
          </ac:picMkLst>
        </pc:picChg>
        <pc:picChg chg="add mod">
          <ac:chgData name="MORLEY, Thomas" userId="ca0a1631-feee-46f8-9dc6-a0f397eff84f" providerId="ADAL" clId="{E34FB9E7-6CF7-40FD-83B9-B94EF404FC33}" dt="2021-11-05T10:29:34.483" v="6185" actId="14100"/>
          <ac:picMkLst>
            <pc:docMk/>
            <pc:sldMk cId="3332184722" sldId="272"/>
            <ac:picMk id="13" creationId="{BF2D2AD9-208F-4917-8A9F-5BD7302E6F19}"/>
          </ac:picMkLst>
        </pc:picChg>
      </pc:sldChg>
      <pc:sldChg chg="addSp delSp modSp new mod">
        <pc:chgData name="MORLEY, Thomas" userId="ca0a1631-feee-46f8-9dc6-a0f397eff84f" providerId="ADAL" clId="{E34FB9E7-6CF7-40FD-83B9-B94EF404FC33}" dt="2021-11-05T10:42:24.627" v="6780" actId="20577"/>
        <pc:sldMkLst>
          <pc:docMk/>
          <pc:sldMk cId="4277074228" sldId="273"/>
        </pc:sldMkLst>
        <pc:spChg chg="mod">
          <ac:chgData name="MORLEY, Thomas" userId="ca0a1631-feee-46f8-9dc6-a0f397eff84f" providerId="ADAL" clId="{E34FB9E7-6CF7-40FD-83B9-B94EF404FC33}" dt="2021-11-05T10:42:24.627" v="6780" actId="20577"/>
          <ac:spMkLst>
            <pc:docMk/>
            <pc:sldMk cId="4277074228" sldId="273"/>
            <ac:spMk id="2" creationId="{007F439E-F0F8-4308-A4D4-512653E39B6C}"/>
          </ac:spMkLst>
        </pc:spChg>
        <pc:spChg chg="mod">
          <ac:chgData name="MORLEY, Thomas" userId="ca0a1631-feee-46f8-9dc6-a0f397eff84f" providerId="ADAL" clId="{E34FB9E7-6CF7-40FD-83B9-B94EF404FC33}" dt="2021-11-05T10:40:55.692" v="6716" actId="255"/>
          <ac:spMkLst>
            <pc:docMk/>
            <pc:sldMk cId="4277074228" sldId="273"/>
            <ac:spMk id="3" creationId="{3CA931FD-0505-492D-8C4A-E4164968E9F5}"/>
          </ac:spMkLst>
        </pc:spChg>
        <pc:spChg chg="add del mod">
          <ac:chgData name="MORLEY, Thomas" userId="ca0a1631-feee-46f8-9dc6-a0f397eff84f" providerId="ADAL" clId="{E34FB9E7-6CF7-40FD-83B9-B94EF404FC33}" dt="2021-11-05T10:38:13.904" v="6641" actId="478"/>
          <ac:spMkLst>
            <pc:docMk/>
            <pc:sldMk cId="4277074228" sldId="273"/>
            <ac:spMk id="7" creationId="{74EA40E4-6BEF-46C4-BD5E-349302002D0B}"/>
          </ac:spMkLst>
        </pc:spChg>
        <pc:spChg chg="add mod">
          <ac:chgData name="MORLEY, Thomas" userId="ca0a1631-feee-46f8-9dc6-a0f397eff84f" providerId="ADAL" clId="{E34FB9E7-6CF7-40FD-83B9-B94EF404FC33}" dt="2021-11-05T10:40:55.658" v="6715" actId="1076"/>
          <ac:spMkLst>
            <pc:docMk/>
            <pc:sldMk cId="4277074228" sldId="273"/>
            <ac:spMk id="8" creationId="{E99ED066-FEE3-49B9-8244-8C08E7FB73E0}"/>
          </ac:spMkLst>
        </pc:spChg>
        <pc:spChg chg="add del mod">
          <ac:chgData name="MORLEY, Thomas" userId="ca0a1631-feee-46f8-9dc6-a0f397eff84f" providerId="ADAL" clId="{E34FB9E7-6CF7-40FD-83B9-B94EF404FC33}" dt="2021-11-05T10:38:11.052" v="6639" actId="478"/>
          <ac:spMkLst>
            <pc:docMk/>
            <pc:sldMk cId="4277074228" sldId="273"/>
            <ac:spMk id="9" creationId="{9AAA5DA7-2CD7-4E6F-87B7-01B4B9706185}"/>
          </ac:spMkLst>
        </pc:spChg>
        <pc:spChg chg="add mod">
          <ac:chgData name="MORLEY, Thomas" userId="ca0a1631-feee-46f8-9dc6-a0f397eff84f" providerId="ADAL" clId="{E34FB9E7-6CF7-40FD-83B9-B94EF404FC33}" dt="2021-11-05T10:38:14.899" v="6642"/>
          <ac:spMkLst>
            <pc:docMk/>
            <pc:sldMk cId="4277074228" sldId="273"/>
            <ac:spMk id="14" creationId="{7D7ED66E-0BE5-4A43-9672-06E700FD1077}"/>
          </ac:spMkLst>
        </pc:spChg>
        <pc:spChg chg="add mod">
          <ac:chgData name="MORLEY, Thomas" userId="ca0a1631-feee-46f8-9dc6-a0f397eff84f" providerId="ADAL" clId="{E34FB9E7-6CF7-40FD-83B9-B94EF404FC33}" dt="2021-11-05T10:40:55.394" v="6706" actId="404"/>
          <ac:spMkLst>
            <pc:docMk/>
            <pc:sldMk cId="4277074228" sldId="273"/>
            <ac:spMk id="15" creationId="{6C0AFDE8-0E6F-4F82-8276-9073F08534C2}"/>
          </ac:spMkLst>
        </pc:spChg>
        <pc:picChg chg="add del mod">
          <ac:chgData name="MORLEY, Thomas" userId="ca0a1631-feee-46f8-9dc6-a0f397eff84f" providerId="ADAL" clId="{E34FB9E7-6CF7-40FD-83B9-B94EF404FC33}" dt="2021-11-05T10:38:07.557" v="6636" actId="478"/>
          <ac:picMkLst>
            <pc:docMk/>
            <pc:sldMk cId="4277074228" sldId="273"/>
            <ac:picMk id="4" creationId="{8B4B2CC7-AE59-4D47-BB3C-D84D0CDD7CD8}"/>
          </ac:picMkLst>
        </pc:picChg>
        <pc:picChg chg="add del mod">
          <ac:chgData name="MORLEY, Thomas" userId="ca0a1631-feee-46f8-9dc6-a0f397eff84f" providerId="ADAL" clId="{E34FB9E7-6CF7-40FD-83B9-B94EF404FC33}" dt="2021-11-05T10:38:08.449" v="6637" actId="478"/>
          <ac:picMkLst>
            <pc:docMk/>
            <pc:sldMk cId="4277074228" sldId="273"/>
            <ac:picMk id="5" creationId="{8B24B30A-6EA2-404F-8671-09C99327C3FD}"/>
          </ac:picMkLst>
        </pc:picChg>
        <pc:picChg chg="add del mod">
          <ac:chgData name="MORLEY, Thomas" userId="ca0a1631-feee-46f8-9dc6-a0f397eff84f" providerId="ADAL" clId="{E34FB9E7-6CF7-40FD-83B9-B94EF404FC33}" dt="2021-11-05T10:38:13.310" v="6640" actId="478"/>
          <ac:picMkLst>
            <pc:docMk/>
            <pc:sldMk cId="4277074228" sldId="273"/>
            <ac:picMk id="6" creationId="{7E4F4D67-1A29-4690-A0CC-988B6C09A67D}"/>
          </ac:picMkLst>
        </pc:picChg>
        <pc:picChg chg="add mod">
          <ac:chgData name="MORLEY, Thomas" userId="ca0a1631-feee-46f8-9dc6-a0f397eff84f" providerId="ADAL" clId="{E34FB9E7-6CF7-40FD-83B9-B94EF404FC33}" dt="2021-11-05T10:38:42.969" v="6651" actId="1076"/>
          <ac:picMkLst>
            <pc:docMk/>
            <pc:sldMk cId="4277074228" sldId="273"/>
            <ac:picMk id="10" creationId="{61A64C7F-DFF3-47FA-B778-1F28918B51A3}"/>
          </ac:picMkLst>
        </pc:picChg>
        <pc:picChg chg="add mod">
          <ac:chgData name="MORLEY, Thomas" userId="ca0a1631-feee-46f8-9dc6-a0f397eff84f" providerId="ADAL" clId="{E34FB9E7-6CF7-40FD-83B9-B94EF404FC33}" dt="2021-11-05T10:40:55.724" v="6717" actId="1076"/>
          <ac:picMkLst>
            <pc:docMk/>
            <pc:sldMk cId="4277074228" sldId="273"/>
            <ac:picMk id="11" creationId="{F62287E4-1CC4-4912-81FF-678674937B18}"/>
          </ac:picMkLst>
        </pc:picChg>
        <pc:picChg chg="add mod">
          <ac:chgData name="MORLEY, Thomas" userId="ca0a1631-feee-46f8-9dc6-a0f397eff84f" providerId="ADAL" clId="{E34FB9E7-6CF7-40FD-83B9-B94EF404FC33}" dt="2021-11-05T10:40:55.629" v="6714" actId="1076"/>
          <ac:picMkLst>
            <pc:docMk/>
            <pc:sldMk cId="4277074228" sldId="273"/>
            <ac:picMk id="12" creationId="{39E16228-D699-43AD-B339-92EE23357461}"/>
          </ac:picMkLst>
        </pc:picChg>
        <pc:picChg chg="add mod">
          <ac:chgData name="MORLEY, Thomas" userId="ca0a1631-feee-46f8-9dc6-a0f397eff84f" providerId="ADAL" clId="{E34FB9E7-6CF7-40FD-83B9-B94EF404FC33}" dt="2021-11-05T10:38:14.899" v="6642"/>
          <ac:picMkLst>
            <pc:docMk/>
            <pc:sldMk cId="4277074228" sldId="273"/>
            <ac:picMk id="13" creationId="{17987765-0842-43B2-A45B-8FE8FB6E2AC5}"/>
          </ac:picMkLst>
        </pc:picChg>
      </pc:sldChg>
      <pc:sldChg chg="addSp delSp modSp add mod">
        <pc:chgData name="MORLEY, Thomas" userId="ca0a1631-feee-46f8-9dc6-a0f397eff84f" providerId="ADAL" clId="{E34FB9E7-6CF7-40FD-83B9-B94EF404FC33}" dt="2021-11-05T10:42:18.388" v="6774" actId="20577"/>
        <pc:sldMkLst>
          <pc:docMk/>
          <pc:sldMk cId="741875898" sldId="274"/>
        </pc:sldMkLst>
        <pc:spChg chg="mod">
          <ac:chgData name="MORLEY, Thomas" userId="ca0a1631-feee-46f8-9dc6-a0f397eff84f" providerId="ADAL" clId="{E34FB9E7-6CF7-40FD-83B9-B94EF404FC33}" dt="2021-11-05T10:42:18.388" v="6774" actId="20577"/>
          <ac:spMkLst>
            <pc:docMk/>
            <pc:sldMk cId="741875898" sldId="274"/>
            <ac:spMk id="2" creationId="{007F439E-F0F8-4308-A4D4-512653E39B6C}"/>
          </ac:spMkLst>
        </pc:spChg>
        <pc:spChg chg="mod">
          <ac:chgData name="MORLEY, Thomas" userId="ca0a1631-feee-46f8-9dc6-a0f397eff84f" providerId="ADAL" clId="{E34FB9E7-6CF7-40FD-83B9-B94EF404FC33}" dt="2021-11-05T10:41:35.351" v="6744" actId="20577"/>
          <ac:spMkLst>
            <pc:docMk/>
            <pc:sldMk cId="741875898" sldId="274"/>
            <ac:spMk id="3" creationId="{3CA931FD-0505-492D-8C4A-E4164968E9F5}"/>
          </ac:spMkLst>
        </pc:spChg>
        <pc:spChg chg="del">
          <ac:chgData name="MORLEY, Thomas" userId="ca0a1631-feee-46f8-9dc6-a0f397eff84f" providerId="ADAL" clId="{E34FB9E7-6CF7-40FD-83B9-B94EF404FC33}" dt="2021-11-05T10:41:03.266" v="6720" actId="478"/>
          <ac:spMkLst>
            <pc:docMk/>
            <pc:sldMk cId="741875898" sldId="274"/>
            <ac:spMk id="14" creationId="{7D7ED66E-0BE5-4A43-9672-06E700FD1077}"/>
          </ac:spMkLst>
        </pc:spChg>
        <pc:spChg chg="mod">
          <ac:chgData name="MORLEY, Thomas" userId="ca0a1631-feee-46f8-9dc6-a0f397eff84f" providerId="ADAL" clId="{E34FB9E7-6CF7-40FD-83B9-B94EF404FC33}" dt="2021-11-05T10:41:50.968" v="6748" actId="1076"/>
          <ac:spMkLst>
            <pc:docMk/>
            <pc:sldMk cId="741875898" sldId="274"/>
            <ac:spMk id="15" creationId="{6C0AFDE8-0E6F-4F82-8276-9073F08534C2}"/>
          </ac:spMkLst>
        </pc:spChg>
        <pc:spChg chg="add mod">
          <ac:chgData name="MORLEY, Thomas" userId="ca0a1631-feee-46f8-9dc6-a0f397eff84f" providerId="ADAL" clId="{E34FB9E7-6CF7-40FD-83B9-B94EF404FC33}" dt="2021-11-05T10:41:22.249" v="6730"/>
          <ac:spMkLst>
            <pc:docMk/>
            <pc:sldMk cId="741875898" sldId="274"/>
            <ac:spMk id="19" creationId="{1EF6EE70-1759-473A-AC01-2661C045FA31}"/>
          </ac:spMkLst>
        </pc:spChg>
        <pc:picChg chg="del">
          <ac:chgData name="MORLEY, Thomas" userId="ca0a1631-feee-46f8-9dc6-a0f397eff84f" providerId="ADAL" clId="{E34FB9E7-6CF7-40FD-83B9-B94EF404FC33}" dt="2021-11-05T10:41:24.071" v="6731" actId="478"/>
          <ac:picMkLst>
            <pc:docMk/>
            <pc:sldMk cId="741875898" sldId="274"/>
            <ac:picMk id="10" creationId="{61A64C7F-DFF3-47FA-B778-1F28918B51A3}"/>
          </ac:picMkLst>
        </pc:picChg>
        <pc:picChg chg="del">
          <ac:chgData name="MORLEY, Thomas" userId="ca0a1631-feee-46f8-9dc6-a0f397eff84f" providerId="ADAL" clId="{E34FB9E7-6CF7-40FD-83B9-B94EF404FC33}" dt="2021-11-05T10:41:25.165" v="6732" actId="478"/>
          <ac:picMkLst>
            <pc:docMk/>
            <pc:sldMk cId="741875898" sldId="274"/>
            <ac:picMk id="11" creationId="{F62287E4-1CC4-4912-81FF-678674937B18}"/>
          </ac:picMkLst>
        </pc:picChg>
        <pc:picChg chg="del">
          <ac:chgData name="MORLEY, Thomas" userId="ca0a1631-feee-46f8-9dc6-a0f397eff84f" providerId="ADAL" clId="{E34FB9E7-6CF7-40FD-83B9-B94EF404FC33}" dt="2021-11-05T10:41:39.563" v="6745" actId="478"/>
          <ac:picMkLst>
            <pc:docMk/>
            <pc:sldMk cId="741875898" sldId="274"/>
            <ac:picMk id="12" creationId="{39E16228-D699-43AD-B339-92EE23357461}"/>
          </ac:picMkLst>
        </pc:picChg>
        <pc:picChg chg="del">
          <ac:chgData name="MORLEY, Thomas" userId="ca0a1631-feee-46f8-9dc6-a0f397eff84f" providerId="ADAL" clId="{E34FB9E7-6CF7-40FD-83B9-B94EF404FC33}" dt="2021-11-05T10:41:01.989" v="6719" actId="478"/>
          <ac:picMkLst>
            <pc:docMk/>
            <pc:sldMk cId="741875898" sldId="274"/>
            <ac:picMk id="13" creationId="{17987765-0842-43B2-A45B-8FE8FB6E2AC5}"/>
          </ac:picMkLst>
        </pc:picChg>
        <pc:picChg chg="add mod">
          <ac:chgData name="MORLEY, Thomas" userId="ca0a1631-feee-46f8-9dc6-a0f397eff84f" providerId="ADAL" clId="{E34FB9E7-6CF7-40FD-83B9-B94EF404FC33}" dt="2021-11-05T10:41:29.688" v="6735" actId="1076"/>
          <ac:picMkLst>
            <pc:docMk/>
            <pc:sldMk cId="741875898" sldId="274"/>
            <ac:picMk id="16" creationId="{F0164340-EEF9-498F-9709-96DE2AF48282}"/>
          </ac:picMkLst>
        </pc:picChg>
        <pc:picChg chg="add mod">
          <ac:chgData name="MORLEY, Thomas" userId="ca0a1631-feee-46f8-9dc6-a0f397eff84f" providerId="ADAL" clId="{E34FB9E7-6CF7-40FD-83B9-B94EF404FC33}" dt="2021-11-05T10:41:42.048" v="6746" actId="1076"/>
          <ac:picMkLst>
            <pc:docMk/>
            <pc:sldMk cId="741875898" sldId="274"/>
            <ac:picMk id="17" creationId="{E910667B-0A49-40F6-A5CE-73C5F1F98AD2}"/>
          </ac:picMkLst>
        </pc:picChg>
        <pc:picChg chg="add mod">
          <ac:chgData name="MORLEY, Thomas" userId="ca0a1631-feee-46f8-9dc6-a0f397eff84f" providerId="ADAL" clId="{E34FB9E7-6CF7-40FD-83B9-B94EF404FC33}" dt="2021-11-05T10:41:22.249" v="6730"/>
          <ac:picMkLst>
            <pc:docMk/>
            <pc:sldMk cId="741875898" sldId="274"/>
            <ac:picMk id="18" creationId="{E0B1D848-F347-4B6D-9376-4DE4B6395920}"/>
          </ac:picMkLst>
        </pc:picChg>
      </pc:sldChg>
      <pc:sldChg chg="addSp delSp modSp new mod">
        <pc:chgData name="MORLEY, Thomas" userId="ca0a1631-feee-46f8-9dc6-a0f397eff84f" providerId="ADAL" clId="{E34FB9E7-6CF7-40FD-83B9-B94EF404FC33}" dt="2021-11-09T09:30:11.463" v="7222"/>
        <pc:sldMkLst>
          <pc:docMk/>
          <pc:sldMk cId="1399345229" sldId="275"/>
        </pc:sldMkLst>
        <pc:spChg chg="mod">
          <ac:chgData name="MORLEY, Thomas" userId="ca0a1631-feee-46f8-9dc6-a0f397eff84f" providerId="ADAL" clId="{E34FB9E7-6CF7-40FD-83B9-B94EF404FC33}" dt="2021-11-09T09:26:25.764" v="6865" actId="20577"/>
          <ac:spMkLst>
            <pc:docMk/>
            <pc:sldMk cId="1399345229" sldId="275"/>
            <ac:spMk id="2" creationId="{FD0C9E8D-444E-4534-B6FA-25E739BB3FD7}"/>
          </ac:spMkLst>
        </pc:spChg>
        <pc:spChg chg="add mod">
          <ac:chgData name="MORLEY, Thomas" userId="ca0a1631-feee-46f8-9dc6-a0f397eff84f" providerId="ADAL" clId="{E34FB9E7-6CF7-40FD-83B9-B94EF404FC33}" dt="2021-11-09T09:26:37.561" v="6895" actId="1076"/>
          <ac:spMkLst>
            <pc:docMk/>
            <pc:sldMk cId="1399345229" sldId="275"/>
            <ac:spMk id="3" creationId="{67D3B909-D1E3-43A7-ACC9-8888F7050B66}"/>
          </ac:spMkLst>
        </pc:spChg>
        <pc:spChg chg="add mod">
          <ac:chgData name="MORLEY, Thomas" userId="ca0a1631-feee-46f8-9dc6-a0f397eff84f" providerId="ADAL" clId="{E34FB9E7-6CF7-40FD-83B9-B94EF404FC33}" dt="2021-11-09T09:27:21.137" v="6974" actId="20577"/>
          <ac:spMkLst>
            <pc:docMk/>
            <pc:sldMk cId="1399345229" sldId="275"/>
            <ac:spMk id="4" creationId="{BB49BEB3-3194-4765-BA46-0022E273EF94}"/>
          </ac:spMkLst>
        </pc:spChg>
        <pc:spChg chg="add mod">
          <ac:chgData name="MORLEY, Thomas" userId="ca0a1631-feee-46f8-9dc6-a0f397eff84f" providerId="ADAL" clId="{E34FB9E7-6CF7-40FD-83B9-B94EF404FC33}" dt="2021-11-09T09:29:46.430" v="7220" actId="14100"/>
          <ac:spMkLst>
            <pc:docMk/>
            <pc:sldMk cId="1399345229" sldId="275"/>
            <ac:spMk id="8" creationId="{DD4977F9-7DBF-4DB2-AC24-5899F741987C}"/>
          </ac:spMkLst>
        </pc:spChg>
        <pc:spChg chg="add mod">
          <ac:chgData name="MORLEY, Thomas" userId="ca0a1631-feee-46f8-9dc6-a0f397eff84f" providerId="ADAL" clId="{E34FB9E7-6CF7-40FD-83B9-B94EF404FC33}" dt="2021-11-09T09:29:05.855" v="7121" actId="1076"/>
          <ac:spMkLst>
            <pc:docMk/>
            <pc:sldMk cId="1399345229" sldId="275"/>
            <ac:spMk id="9" creationId="{ACB19382-C4D8-4872-A418-525943958EFD}"/>
          </ac:spMkLst>
        </pc:spChg>
        <pc:spChg chg="add del">
          <ac:chgData name="MORLEY, Thomas" userId="ca0a1631-feee-46f8-9dc6-a0f397eff84f" providerId="ADAL" clId="{E34FB9E7-6CF7-40FD-83B9-B94EF404FC33}" dt="2021-11-09T09:30:11.463" v="7222"/>
          <ac:spMkLst>
            <pc:docMk/>
            <pc:sldMk cId="1399345229" sldId="275"/>
            <ac:spMk id="12" creationId="{B9AA931C-EBED-4240-A8B8-71817607FE59}"/>
          </ac:spMkLst>
        </pc:spChg>
        <pc:picChg chg="add mod">
          <ac:chgData name="MORLEY, Thomas" userId="ca0a1631-feee-46f8-9dc6-a0f397eff84f" providerId="ADAL" clId="{E34FB9E7-6CF7-40FD-83B9-B94EF404FC33}" dt="2021-11-09T09:29:03.181" v="7120" actId="1076"/>
          <ac:picMkLst>
            <pc:docMk/>
            <pc:sldMk cId="1399345229" sldId="275"/>
            <ac:picMk id="6" creationId="{853173D1-1B39-4033-9A57-318FF3DCB7D6}"/>
          </ac:picMkLst>
        </pc:picChg>
        <pc:picChg chg="add del">
          <ac:chgData name="MORLEY, Thomas" userId="ca0a1631-feee-46f8-9dc6-a0f397eff84f" providerId="ADAL" clId="{E34FB9E7-6CF7-40FD-83B9-B94EF404FC33}" dt="2021-11-09T09:30:11.463" v="7222"/>
          <ac:picMkLst>
            <pc:docMk/>
            <pc:sldMk cId="1399345229" sldId="275"/>
            <ac:picMk id="1026" creationId="{D780576D-DE26-4372-AB64-A776DEBD0BF8}"/>
          </ac:picMkLst>
        </pc:picChg>
        <pc:cxnChg chg="add">
          <ac:chgData name="MORLEY, Thomas" userId="ca0a1631-feee-46f8-9dc6-a0f397eff84f" providerId="ADAL" clId="{E34FB9E7-6CF7-40FD-83B9-B94EF404FC33}" dt="2021-11-09T09:29:10.584" v="7122" actId="11529"/>
          <ac:cxnSpMkLst>
            <pc:docMk/>
            <pc:sldMk cId="1399345229" sldId="275"/>
            <ac:cxnSpMk id="11" creationId="{4F720901-D700-41A4-AB72-626A7F18E901}"/>
          </ac:cxnSpMkLst>
        </pc:cxnChg>
      </pc:sldChg>
      <pc:sldChg chg="addSp modSp new mod">
        <pc:chgData name="MORLEY, Thomas" userId="ca0a1631-feee-46f8-9dc6-a0f397eff84f" providerId="ADAL" clId="{E34FB9E7-6CF7-40FD-83B9-B94EF404FC33}" dt="2021-11-09T09:31:16.552" v="7282" actId="20577"/>
        <pc:sldMkLst>
          <pc:docMk/>
          <pc:sldMk cId="3002786234" sldId="276"/>
        </pc:sldMkLst>
        <pc:spChg chg="mod">
          <ac:chgData name="MORLEY, Thomas" userId="ca0a1631-feee-46f8-9dc6-a0f397eff84f" providerId="ADAL" clId="{E34FB9E7-6CF7-40FD-83B9-B94EF404FC33}" dt="2021-11-09T09:30:51.119" v="7264" actId="20577"/>
          <ac:spMkLst>
            <pc:docMk/>
            <pc:sldMk cId="3002786234" sldId="276"/>
            <ac:spMk id="2" creationId="{39ACF186-4E74-4D76-BABD-677AAC2E75D5}"/>
          </ac:spMkLst>
        </pc:spChg>
        <pc:spChg chg="add mod">
          <ac:chgData name="MORLEY, Thomas" userId="ca0a1631-feee-46f8-9dc6-a0f397eff84f" providerId="ADAL" clId="{E34FB9E7-6CF7-40FD-83B9-B94EF404FC33}" dt="2021-11-09T09:31:16.552" v="7282" actId="20577"/>
          <ac:spMkLst>
            <pc:docMk/>
            <pc:sldMk cId="3002786234" sldId="276"/>
            <ac:spMk id="3" creationId="{8CBC483B-DC7D-4F18-A171-F329178E4F6A}"/>
          </ac:spMkLst>
        </pc:spChg>
        <pc:picChg chg="add mod">
          <ac:chgData name="MORLEY, Thomas" userId="ca0a1631-feee-46f8-9dc6-a0f397eff84f" providerId="ADAL" clId="{E34FB9E7-6CF7-40FD-83B9-B94EF404FC33}" dt="2021-11-09T09:31:11.085" v="7269" actId="1076"/>
          <ac:picMkLst>
            <pc:docMk/>
            <pc:sldMk cId="3002786234" sldId="276"/>
            <ac:picMk id="2050" creationId="{66CC6905-C3D7-4E81-91AC-93F68134034C}"/>
          </ac:picMkLst>
        </pc:picChg>
      </pc:sldChg>
      <pc:sldChg chg="addSp delSp modSp new mod">
        <pc:chgData name="MORLEY, Thomas" userId="ca0a1631-feee-46f8-9dc6-a0f397eff84f" providerId="ADAL" clId="{E34FB9E7-6CF7-40FD-83B9-B94EF404FC33}" dt="2021-11-09T09:37:45.744" v="7949" actId="313"/>
        <pc:sldMkLst>
          <pc:docMk/>
          <pc:sldMk cId="1542938121" sldId="277"/>
        </pc:sldMkLst>
        <pc:spChg chg="mod">
          <ac:chgData name="MORLEY, Thomas" userId="ca0a1631-feee-46f8-9dc6-a0f397eff84f" providerId="ADAL" clId="{E34FB9E7-6CF7-40FD-83B9-B94EF404FC33}" dt="2021-11-09T09:31:55.170" v="7309" actId="20577"/>
          <ac:spMkLst>
            <pc:docMk/>
            <pc:sldMk cId="1542938121" sldId="277"/>
            <ac:spMk id="2" creationId="{C1F44609-42B4-4660-BE7E-63B8CE9B306E}"/>
          </ac:spMkLst>
        </pc:spChg>
        <pc:spChg chg="add del mod">
          <ac:chgData name="MORLEY, Thomas" userId="ca0a1631-feee-46f8-9dc6-a0f397eff84f" providerId="ADAL" clId="{E34FB9E7-6CF7-40FD-83B9-B94EF404FC33}" dt="2021-11-09T09:32:01.568" v="7311" actId="478"/>
          <ac:spMkLst>
            <pc:docMk/>
            <pc:sldMk cId="1542938121" sldId="277"/>
            <ac:spMk id="3" creationId="{3BEA643B-E6F7-4CB5-86F2-6398CB885DA1}"/>
          </ac:spMkLst>
        </pc:spChg>
        <pc:spChg chg="add mod">
          <ac:chgData name="MORLEY, Thomas" userId="ca0a1631-feee-46f8-9dc6-a0f397eff84f" providerId="ADAL" clId="{E34FB9E7-6CF7-40FD-83B9-B94EF404FC33}" dt="2021-11-09T09:34:32.739" v="7482" actId="14100"/>
          <ac:spMkLst>
            <pc:docMk/>
            <pc:sldMk cId="1542938121" sldId="277"/>
            <ac:spMk id="4" creationId="{EAB429F8-0E16-43E4-9699-559F7848FD66}"/>
          </ac:spMkLst>
        </pc:spChg>
        <pc:spChg chg="add mod">
          <ac:chgData name="MORLEY, Thomas" userId="ca0a1631-feee-46f8-9dc6-a0f397eff84f" providerId="ADAL" clId="{E34FB9E7-6CF7-40FD-83B9-B94EF404FC33}" dt="2021-11-09T09:34:41.297" v="7486" actId="1076"/>
          <ac:spMkLst>
            <pc:docMk/>
            <pc:sldMk cId="1542938121" sldId="277"/>
            <ac:spMk id="9" creationId="{EF4591AC-9F18-4EEA-9843-22AF0D68B166}"/>
          </ac:spMkLst>
        </pc:spChg>
        <pc:spChg chg="add mod">
          <ac:chgData name="MORLEY, Thomas" userId="ca0a1631-feee-46f8-9dc6-a0f397eff84f" providerId="ADAL" clId="{E34FB9E7-6CF7-40FD-83B9-B94EF404FC33}" dt="2021-11-09T09:34:55.933" v="7514" actId="1076"/>
          <ac:spMkLst>
            <pc:docMk/>
            <pc:sldMk cId="1542938121" sldId="277"/>
            <ac:spMk id="11" creationId="{0055CF59-ADAF-4B5A-AFC3-D0CB91951D99}"/>
          </ac:spMkLst>
        </pc:spChg>
        <pc:spChg chg="add mod">
          <ac:chgData name="MORLEY, Thomas" userId="ca0a1631-feee-46f8-9dc6-a0f397eff84f" providerId="ADAL" clId="{E34FB9E7-6CF7-40FD-83B9-B94EF404FC33}" dt="2021-11-09T09:35:13.170" v="7543" actId="1076"/>
          <ac:spMkLst>
            <pc:docMk/>
            <pc:sldMk cId="1542938121" sldId="277"/>
            <ac:spMk id="12" creationId="{C72F6EC6-D965-4CE4-94CF-415EE0AA5F6E}"/>
          </ac:spMkLst>
        </pc:spChg>
        <pc:spChg chg="add mod">
          <ac:chgData name="MORLEY, Thomas" userId="ca0a1631-feee-46f8-9dc6-a0f397eff84f" providerId="ADAL" clId="{E34FB9E7-6CF7-40FD-83B9-B94EF404FC33}" dt="2021-11-09T09:35:42.773" v="7624" actId="14100"/>
          <ac:spMkLst>
            <pc:docMk/>
            <pc:sldMk cId="1542938121" sldId="277"/>
            <ac:spMk id="13" creationId="{93373280-488C-4419-81A6-143EAE55A389}"/>
          </ac:spMkLst>
        </pc:spChg>
        <pc:spChg chg="add mod">
          <ac:chgData name="MORLEY, Thomas" userId="ca0a1631-feee-46f8-9dc6-a0f397eff84f" providerId="ADAL" clId="{E34FB9E7-6CF7-40FD-83B9-B94EF404FC33}" dt="2021-11-09T09:35:57.450" v="7631" actId="20577"/>
          <ac:spMkLst>
            <pc:docMk/>
            <pc:sldMk cId="1542938121" sldId="277"/>
            <ac:spMk id="15" creationId="{B1578EAC-5CE4-4D43-8FEB-2E6B81AA012B}"/>
          </ac:spMkLst>
        </pc:spChg>
        <pc:spChg chg="add mod">
          <ac:chgData name="MORLEY, Thomas" userId="ca0a1631-feee-46f8-9dc6-a0f397eff84f" providerId="ADAL" clId="{E34FB9E7-6CF7-40FD-83B9-B94EF404FC33}" dt="2021-11-09T09:36:08.425" v="7656" actId="20577"/>
          <ac:spMkLst>
            <pc:docMk/>
            <pc:sldMk cId="1542938121" sldId="277"/>
            <ac:spMk id="17" creationId="{FB446768-D823-4CEA-AC58-386599D57271}"/>
          </ac:spMkLst>
        </pc:spChg>
        <pc:spChg chg="add mod">
          <ac:chgData name="MORLEY, Thomas" userId="ca0a1631-feee-46f8-9dc6-a0f397eff84f" providerId="ADAL" clId="{E34FB9E7-6CF7-40FD-83B9-B94EF404FC33}" dt="2021-11-09T09:36:20.606" v="7660" actId="1076"/>
          <ac:spMkLst>
            <pc:docMk/>
            <pc:sldMk cId="1542938121" sldId="277"/>
            <ac:spMk id="19" creationId="{D03DA7C0-59D9-4B70-9E6B-DEA0D9273E4C}"/>
          </ac:spMkLst>
        </pc:spChg>
        <pc:spChg chg="add mod">
          <ac:chgData name="MORLEY, Thomas" userId="ca0a1631-feee-46f8-9dc6-a0f397eff84f" providerId="ADAL" clId="{E34FB9E7-6CF7-40FD-83B9-B94EF404FC33}" dt="2021-11-09T09:36:33.483" v="7671" actId="20577"/>
          <ac:spMkLst>
            <pc:docMk/>
            <pc:sldMk cId="1542938121" sldId="277"/>
            <ac:spMk id="20" creationId="{BD222044-B5B4-46C8-9112-17FDF09931E6}"/>
          </ac:spMkLst>
        </pc:spChg>
        <pc:spChg chg="add mod">
          <ac:chgData name="MORLEY, Thomas" userId="ca0a1631-feee-46f8-9dc6-a0f397eff84f" providerId="ADAL" clId="{E34FB9E7-6CF7-40FD-83B9-B94EF404FC33}" dt="2021-11-09T09:37:01.099" v="7757" actId="14100"/>
          <ac:spMkLst>
            <pc:docMk/>
            <pc:sldMk cId="1542938121" sldId="277"/>
            <ac:spMk id="21" creationId="{11297682-80C8-47DB-A22E-C7C39339FD10}"/>
          </ac:spMkLst>
        </pc:spChg>
        <pc:spChg chg="add mod">
          <ac:chgData name="MORLEY, Thomas" userId="ca0a1631-feee-46f8-9dc6-a0f397eff84f" providerId="ADAL" clId="{E34FB9E7-6CF7-40FD-83B9-B94EF404FC33}" dt="2021-11-09T09:37:28.953" v="7878" actId="20577"/>
          <ac:spMkLst>
            <pc:docMk/>
            <pc:sldMk cId="1542938121" sldId="277"/>
            <ac:spMk id="22" creationId="{3432DC62-F810-4B56-A42F-A678B3B47680}"/>
          </ac:spMkLst>
        </pc:spChg>
        <pc:spChg chg="add mod">
          <ac:chgData name="MORLEY, Thomas" userId="ca0a1631-feee-46f8-9dc6-a0f397eff84f" providerId="ADAL" clId="{E34FB9E7-6CF7-40FD-83B9-B94EF404FC33}" dt="2021-11-09T09:37:45.744" v="7949" actId="313"/>
          <ac:spMkLst>
            <pc:docMk/>
            <pc:sldMk cId="1542938121" sldId="277"/>
            <ac:spMk id="23" creationId="{E3F386D3-92CA-41B3-BA7D-47E28E462527}"/>
          </ac:spMkLst>
        </pc:spChg>
        <pc:cxnChg chg="add mod">
          <ac:chgData name="MORLEY, Thomas" userId="ca0a1631-feee-46f8-9dc6-a0f397eff84f" providerId="ADAL" clId="{E34FB9E7-6CF7-40FD-83B9-B94EF404FC33}" dt="2021-11-09T09:34:32.739" v="7482" actId="14100"/>
          <ac:cxnSpMkLst>
            <pc:docMk/>
            <pc:sldMk cId="1542938121" sldId="277"/>
            <ac:cxnSpMk id="6" creationId="{317522D4-F7C5-4724-BFC6-D87AFD2EC3B8}"/>
          </ac:cxnSpMkLst>
        </pc:cxnChg>
        <pc:cxnChg chg="add mod">
          <ac:chgData name="MORLEY, Thomas" userId="ca0a1631-feee-46f8-9dc6-a0f397eff84f" providerId="ADAL" clId="{E34FB9E7-6CF7-40FD-83B9-B94EF404FC33}" dt="2021-11-09T09:34:34.737" v="7483" actId="1076"/>
          <ac:cxnSpMkLst>
            <pc:docMk/>
            <pc:sldMk cId="1542938121" sldId="277"/>
            <ac:cxnSpMk id="7" creationId="{0971AE5A-AE4C-4C1E-8209-21E56069C9AF}"/>
          </ac:cxnSpMkLst>
        </pc:cxnChg>
        <pc:cxnChg chg="add mod">
          <ac:chgData name="MORLEY, Thomas" userId="ca0a1631-feee-46f8-9dc6-a0f397eff84f" providerId="ADAL" clId="{E34FB9E7-6CF7-40FD-83B9-B94EF404FC33}" dt="2021-11-09T09:35:54.073" v="7628" actId="1076"/>
          <ac:cxnSpMkLst>
            <pc:docMk/>
            <pc:sldMk cId="1542938121" sldId="277"/>
            <ac:cxnSpMk id="14" creationId="{133C5D11-39A4-4D9E-88CB-57FFEE7E61E9}"/>
          </ac:cxnSpMkLst>
        </pc:cxnChg>
        <pc:cxnChg chg="add mod">
          <ac:chgData name="MORLEY, Thomas" userId="ca0a1631-feee-46f8-9dc6-a0f397eff84f" providerId="ADAL" clId="{E34FB9E7-6CF7-40FD-83B9-B94EF404FC33}" dt="2021-11-09T09:36:14.608" v="7658" actId="1076"/>
          <ac:cxnSpMkLst>
            <pc:docMk/>
            <pc:sldMk cId="1542938121" sldId="277"/>
            <ac:cxnSpMk id="18" creationId="{1773053D-459E-4199-AC92-44C4FC62C27F}"/>
          </ac:cxnSpMkLst>
        </pc:cxnChg>
      </pc:sldChg>
    </pc:docChg>
  </pc:docChgLst>
  <pc:docChgLst>
    <pc:chgData name="MORLEY, Thomas" userId="ca0a1631-feee-46f8-9dc6-a0f397eff84f" providerId="ADAL" clId="{21694504-DF36-4190-984B-87BF7BD1C818}"/>
    <pc:docChg chg="undo custSel addSld modSld">
      <pc:chgData name="MORLEY, Thomas" userId="ca0a1631-feee-46f8-9dc6-a0f397eff84f" providerId="ADAL" clId="{21694504-DF36-4190-984B-87BF7BD1C818}" dt="2021-10-25T14:07:04.898" v="2407" actId="20577"/>
      <pc:docMkLst>
        <pc:docMk/>
      </pc:docMkLst>
      <pc:sldChg chg="addSp delSp modSp new mod">
        <pc:chgData name="MORLEY, Thomas" userId="ca0a1631-feee-46f8-9dc6-a0f397eff84f" providerId="ADAL" clId="{21694504-DF36-4190-984B-87BF7BD1C818}" dt="2021-10-25T13:38:16.364" v="1613" actId="404"/>
        <pc:sldMkLst>
          <pc:docMk/>
          <pc:sldMk cId="3043659729" sldId="260"/>
        </pc:sldMkLst>
        <pc:spChg chg="mod">
          <ac:chgData name="MORLEY, Thomas" userId="ca0a1631-feee-46f8-9dc6-a0f397eff84f" providerId="ADAL" clId="{21694504-DF36-4190-984B-87BF7BD1C818}" dt="2021-10-25T13:38:16.364" v="1613" actId="404"/>
          <ac:spMkLst>
            <pc:docMk/>
            <pc:sldMk cId="3043659729" sldId="260"/>
            <ac:spMk id="2" creationId="{44D95F4A-57AC-47A5-9D1F-40BF0ABBC8C4}"/>
          </ac:spMkLst>
        </pc:spChg>
        <pc:spChg chg="del">
          <ac:chgData name="MORLEY, Thomas" userId="ca0a1631-feee-46f8-9dc6-a0f397eff84f" providerId="ADAL" clId="{21694504-DF36-4190-984B-87BF7BD1C818}" dt="2021-10-25T12:47:48.964" v="33" actId="478"/>
          <ac:spMkLst>
            <pc:docMk/>
            <pc:sldMk cId="3043659729" sldId="260"/>
            <ac:spMk id="3" creationId="{B26DE5A9-F601-4983-8406-2B2CCA931F2A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4" creationId="{CAD8BAA6-3D65-4571-B124-5552C7897DEA}"/>
          </ac:spMkLst>
        </pc:spChg>
        <pc:spChg chg="add del">
          <ac:chgData name="MORLEY, Thomas" userId="ca0a1631-feee-46f8-9dc6-a0f397eff84f" providerId="ADAL" clId="{21694504-DF36-4190-984B-87BF7BD1C818}" dt="2021-10-25T12:48:34.933" v="63" actId="22"/>
          <ac:spMkLst>
            <pc:docMk/>
            <pc:sldMk cId="3043659729" sldId="260"/>
            <ac:spMk id="6" creationId="{59E5D11A-CB8A-4EC6-BF26-981C41CBA06F}"/>
          </ac:spMkLst>
        </pc:spChg>
        <pc:spChg chg="add mod">
          <ac:chgData name="MORLEY, Thomas" userId="ca0a1631-feee-46f8-9dc6-a0f397eff84f" providerId="ADAL" clId="{21694504-DF36-4190-984B-87BF7BD1C818}" dt="2021-10-25T13:00:42.676" v="646" actId="207"/>
          <ac:spMkLst>
            <pc:docMk/>
            <pc:sldMk cId="3043659729" sldId="260"/>
            <ac:spMk id="7" creationId="{7BBF95CE-286E-4850-B0D9-9094A39A9A14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8" creationId="{0DB35C82-5C87-4009-8B4F-E17E8AA60A75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9" creationId="{4188A7B4-EEDE-44E1-B7CE-34D5EA1A652E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10" creationId="{D872ABF8-57DF-452E-9AC5-47DA62CA0F29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11" creationId="{F52B5425-C011-4D9D-B035-6FD16D8AECD2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12" creationId="{6F49CCF7-ABE2-4B54-AE51-ABD64B96D524}"/>
          </ac:spMkLst>
        </pc:spChg>
        <pc:spChg chg="add mod">
          <ac:chgData name="MORLEY, Thomas" userId="ca0a1631-feee-46f8-9dc6-a0f397eff84f" providerId="ADAL" clId="{21694504-DF36-4190-984B-87BF7BD1C818}" dt="2021-10-25T13:16:46.336" v="1044" actId="1036"/>
          <ac:spMkLst>
            <pc:docMk/>
            <pc:sldMk cId="3043659729" sldId="260"/>
            <ac:spMk id="13" creationId="{1F4448A5-5EB5-4119-8A40-54FC6B5C7C1E}"/>
          </ac:spMkLst>
        </pc:spChg>
        <pc:spChg chg="add mod">
          <ac:chgData name="MORLEY, Thomas" userId="ca0a1631-feee-46f8-9dc6-a0f397eff84f" providerId="ADAL" clId="{21694504-DF36-4190-984B-87BF7BD1C818}" dt="2021-10-25T13:16:46.336" v="1044" actId="1036"/>
          <ac:spMkLst>
            <pc:docMk/>
            <pc:sldMk cId="3043659729" sldId="260"/>
            <ac:spMk id="14" creationId="{AB336F58-0589-4384-A030-86BCB11977DA}"/>
          </ac:spMkLst>
        </pc:spChg>
        <pc:spChg chg="add mod">
          <ac:chgData name="MORLEY, Thomas" userId="ca0a1631-feee-46f8-9dc6-a0f397eff84f" providerId="ADAL" clId="{21694504-DF36-4190-984B-87BF7BD1C818}" dt="2021-10-25T13:16:46.336" v="1044" actId="1036"/>
          <ac:spMkLst>
            <pc:docMk/>
            <pc:sldMk cId="3043659729" sldId="260"/>
            <ac:spMk id="15" creationId="{84B273DD-6AB5-4C9A-AE94-A8205A14E16D}"/>
          </ac:spMkLst>
        </pc:spChg>
        <pc:spChg chg="add mod">
          <ac:chgData name="MORLEY, Thomas" userId="ca0a1631-feee-46f8-9dc6-a0f397eff84f" providerId="ADAL" clId="{21694504-DF36-4190-984B-87BF7BD1C818}" dt="2021-10-25T13:16:46.336" v="1044" actId="1036"/>
          <ac:spMkLst>
            <pc:docMk/>
            <pc:sldMk cId="3043659729" sldId="260"/>
            <ac:spMk id="16" creationId="{A827479B-847F-4A51-BE4B-15FCB12F924D}"/>
          </ac:spMkLst>
        </pc:spChg>
        <pc:spChg chg="add mod">
          <ac:chgData name="MORLEY, Thomas" userId="ca0a1631-feee-46f8-9dc6-a0f397eff84f" providerId="ADAL" clId="{21694504-DF36-4190-984B-87BF7BD1C818}" dt="2021-10-25T13:21:42.903" v="1087" actId="1076"/>
          <ac:spMkLst>
            <pc:docMk/>
            <pc:sldMk cId="3043659729" sldId="260"/>
            <ac:spMk id="17" creationId="{A14DFB68-A714-4332-9017-A93997054343}"/>
          </ac:spMkLst>
        </pc:spChg>
        <pc:spChg chg="add mod">
          <ac:chgData name="MORLEY, Thomas" userId="ca0a1631-feee-46f8-9dc6-a0f397eff84f" providerId="ADAL" clId="{21694504-DF36-4190-984B-87BF7BD1C818}" dt="2021-10-25T13:21:37.941" v="1086" actId="1076"/>
          <ac:spMkLst>
            <pc:docMk/>
            <pc:sldMk cId="3043659729" sldId="260"/>
            <ac:spMk id="18" creationId="{D1E8EEAF-9F67-44CF-BD1B-838CFCA3259D}"/>
          </ac:spMkLst>
        </pc:spChg>
        <pc:spChg chg="add mod">
          <ac:chgData name="MORLEY, Thomas" userId="ca0a1631-feee-46f8-9dc6-a0f397eff84f" providerId="ADAL" clId="{21694504-DF36-4190-984B-87BF7BD1C818}" dt="2021-10-25T13:21:55.734" v="1091" actId="14100"/>
          <ac:spMkLst>
            <pc:docMk/>
            <pc:sldMk cId="3043659729" sldId="260"/>
            <ac:spMk id="36" creationId="{16C34F4E-1DFC-4FF6-94B4-F9E7667D5103}"/>
          </ac:spMkLst>
        </pc:spChg>
        <pc:spChg chg="add mod">
          <ac:chgData name="MORLEY, Thomas" userId="ca0a1631-feee-46f8-9dc6-a0f397eff84f" providerId="ADAL" clId="{21694504-DF36-4190-984B-87BF7BD1C818}" dt="2021-10-25T13:21:59.863" v="1092" actId="1076"/>
          <ac:spMkLst>
            <pc:docMk/>
            <pc:sldMk cId="3043659729" sldId="260"/>
            <ac:spMk id="37" creationId="{7F2658CB-A2F5-4EE3-BD05-5AB8CF8AA9C4}"/>
          </ac:spMkLst>
        </pc:spChg>
        <pc:spChg chg="add mod">
          <ac:chgData name="MORLEY, Thomas" userId="ca0a1631-feee-46f8-9dc6-a0f397eff84f" providerId="ADAL" clId="{21694504-DF36-4190-984B-87BF7BD1C818}" dt="2021-10-25T13:21:59.863" v="1092" actId="1076"/>
          <ac:spMkLst>
            <pc:docMk/>
            <pc:sldMk cId="3043659729" sldId="260"/>
            <ac:spMk id="38" creationId="{69744C9A-7330-4B30-97F0-639F12C07D51}"/>
          </ac:spMkLst>
        </pc:spChg>
        <pc:spChg chg="add del mod">
          <ac:chgData name="MORLEY, Thomas" userId="ca0a1631-feee-46f8-9dc6-a0f397eff84f" providerId="ADAL" clId="{21694504-DF36-4190-984B-87BF7BD1C818}" dt="2021-10-25T12:55:51.843" v="557" actId="478"/>
          <ac:spMkLst>
            <pc:docMk/>
            <pc:sldMk cId="3043659729" sldId="260"/>
            <ac:spMk id="39" creationId="{3B3F1C67-8C63-4E8B-87C2-3EB7E04416D7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40" creationId="{005D8B23-0218-4D8C-AE42-CBD26E9B42D6}"/>
          </ac:spMkLst>
        </pc:spChg>
        <pc:spChg chg="add mod">
          <ac:chgData name="MORLEY, Thomas" userId="ca0a1631-feee-46f8-9dc6-a0f397eff84f" providerId="ADAL" clId="{21694504-DF36-4190-984B-87BF7BD1C818}" dt="2021-10-25T13:00:56.633" v="648" actId="207"/>
          <ac:spMkLst>
            <pc:docMk/>
            <pc:sldMk cId="3043659729" sldId="260"/>
            <ac:spMk id="41" creationId="{33FFB747-35D4-4ABE-A7BE-0CCEB1455685}"/>
          </ac:spMkLst>
        </pc:spChg>
        <pc:spChg chg="add mod ord">
          <ac:chgData name="MORLEY, Thomas" userId="ca0a1631-feee-46f8-9dc6-a0f397eff84f" providerId="ADAL" clId="{21694504-DF36-4190-984B-87BF7BD1C818}" dt="2021-10-25T12:58:01.080" v="606" actId="14100"/>
          <ac:spMkLst>
            <pc:docMk/>
            <pc:sldMk cId="3043659729" sldId="260"/>
            <ac:spMk id="46" creationId="{1E11D07A-6EF0-40FB-9173-8F17DDE739A4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47" creationId="{78D98E45-FAA5-49DF-A266-69AE4A4A516D}"/>
          </ac:spMkLst>
        </pc:spChg>
        <pc:spChg chg="add mod">
          <ac:chgData name="MORLEY, Thomas" userId="ca0a1631-feee-46f8-9dc6-a0f397eff84f" providerId="ADAL" clId="{21694504-DF36-4190-984B-87BF7BD1C818}" dt="2021-10-25T13:00:42.676" v="646" actId="207"/>
          <ac:spMkLst>
            <pc:docMk/>
            <pc:sldMk cId="3043659729" sldId="260"/>
            <ac:spMk id="48" creationId="{4EC75249-17DB-4826-B4F1-A00F87BD893D}"/>
          </ac:spMkLst>
        </pc:spChg>
        <pc:spChg chg="add mod">
          <ac:chgData name="MORLEY, Thomas" userId="ca0a1631-feee-46f8-9dc6-a0f397eff84f" providerId="ADAL" clId="{21694504-DF36-4190-984B-87BF7BD1C818}" dt="2021-10-25T13:00:56.633" v="648" actId="207"/>
          <ac:spMkLst>
            <pc:docMk/>
            <pc:sldMk cId="3043659729" sldId="260"/>
            <ac:spMk id="49" creationId="{E57592E2-6682-4783-AEA3-7FD8ADC1094E}"/>
          </ac:spMkLst>
        </pc:spChg>
        <pc:spChg chg="add mod ord">
          <ac:chgData name="MORLEY, Thomas" userId="ca0a1631-feee-46f8-9dc6-a0f397eff84f" providerId="ADAL" clId="{21694504-DF36-4190-984B-87BF7BD1C818}" dt="2021-10-25T12:59:12.484" v="637" actId="167"/>
          <ac:spMkLst>
            <pc:docMk/>
            <pc:sldMk cId="3043659729" sldId="260"/>
            <ac:spMk id="56" creationId="{31C50EA1-58C5-4308-A266-AE258EA74245}"/>
          </ac:spMkLst>
        </pc:spChg>
        <pc:spChg chg="add mod">
          <ac:chgData name="MORLEY, Thomas" userId="ca0a1631-feee-46f8-9dc6-a0f397eff84f" providerId="ADAL" clId="{21694504-DF36-4190-984B-87BF7BD1C818}" dt="2021-10-25T13:01:29.945" v="689" actId="1076"/>
          <ac:spMkLst>
            <pc:docMk/>
            <pc:sldMk cId="3043659729" sldId="260"/>
            <ac:spMk id="60" creationId="{59A9A544-381D-4966-8020-38F8AFAA0927}"/>
          </ac:spMkLst>
        </pc:spChg>
        <pc:spChg chg="add mod ord">
          <ac:chgData name="MORLEY, Thomas" userId="ca0a1631-feee-46f8-9dc6-a0f397eff84f" providerId="ADAL" clId="{21694504-DF36-4190-984B-87BF7BD1C818}" dt="2021-10-25T13:17:20.817" v="1049"/>
          <ac:spMkLst>
            <pc:docMk/>
            <pc:sldMk cId="3043659729" sldId="260"/>
            <ac:spMk id="75" creationId="{89FF9F8A-93EC-4861-8137-E7FB23506B07}"/>
          </ac:spMkLst>
        </pc:spChg>
        <pc:spChg chg="add mod">
          <ac:chgData name="MORLEY, Thomas" userId="ca0a1631-feee-46f8-9dc6-a0f397eff84f" providerId="ADAL" clId="{21694504-DF36-4190-984B-87BF7BD1C818}" dt="2021-10-25T13:16:46.336" v="1044" actId="1036"/>
          <ac:spMkLst>
            <pc:docMk/>
            <pc:sldMk cId="3043659729" sldId="260"/>
            <ac:spMk id="76" creationId="{55BF0E79-2093-4553-BAB1-FA56DB803ED2}"/>
          </ac:spMkLst>
        </pc:spChg>
        <pc:spChg chg="add mod">
          <ac:chgData name="MORLEY, Thomas" userId="ca0a1631-feee-46f8-9dc6-a0f397eff84f" providerId="ADAL" clId="{21694504-DF36-4190-984B-87BF7BD1C818}" dt="2021-10-25T13:35:42.746" v="1504" actId="1076"/>
          <ac:spMkLst>
            <pc:docMk/>
            <pc:sldMk cId="3043659729" sldId="260"/>
            <ac:spMk id="100" creationId="{BD3CCEEF-A6FB-415A-B1F1-787CB1363704}"/>
          </ac:spMkLst>
        </pc:spChg>
        <pc:spChg chg="add mod">
          <ac:chgData name="MORLEY, Thomas" userId="ca0a1631-feee-46f8-9dc6-a0f397eff84f" providerId="ADAL" clId="{21694504-DF36-4190-984B-87BF7BD1C818}" dt="2021-10-25T13:36:00.691" v="1508" actId="1076"/>
          <ac:spMkLst>
            <pc:docMk/>
            <pc:sldMk cId="3043659729" sldId="260"/>
            <ac:spMk id="101" creationId="{0C84B5A5-1A09-491B-9DDA-DD1DD6219D36}"/>
          </ac:spMkLst>
        </pc:spChg>
        <pc:spChg chg="add mod">
          <ac:chgData name="MORLEY, Thomas" userId="ca0a1631-feee-46f8-9dc6-a0f397eff84f" providerId="ADAL" clId="{21694504-DF36-4190-984B-87BF7BD1C818}" dt="2021-10-25T13:36:00.691" v="1508" actId="1076"/>
          <ac:spMkLst>
            <pc:docMk/>
            <pc:sldMk cId="3043659729" sldId="260"/>
            <ac:spMk id="102" creationId="{79EDA5FF-5EF2-4802-AC79-5988798CBDF5}"/>
          </ac:spMkLst>
        </pc:spChg>
        <pc:spChg chg="add mod">
          <ac:chgData name="MORLEY, Thomas" userId="ca0a1631-feee-46f8-9dc6-a0f397eff84f" providerId="ADAL" clId="{21694504-DF36-4190-984B-87BF7BD1C818}" dt="2021-10-25T13:36:00.691" v="1508" actId="1076"/>
          <ac:spMkLst>
            <pc:docMk/>
            <pc:sldMk cId="3043659729" sldId="260"/>
            <ac:spMk id="103" creationId="{EF16A21C-4450-461D-8C71-6D6825E933FC}"/>
          </ac:spMkLst>
        </pc:spChg>
        <pc:spChg chg="add mod">
          <ac:chgData name="MORLEY, Thomas" userId="ca0a1631-feee-46f8-9dc6-a0f397eff84f" providerId="ADAL" clId="{21694504-DF36-4190-984B-87BF7BD1C818}" dt="2021-10-25T13:36:00.691" v="1508" actId="1076"/>
          <ac:spMkLst>
            <pc:docMk/>
            <pc:sldMk cId="3043659729" sldId="260"/>
            <ac:spMk id="104" creationId="{631DBFB1-268C-4C6F-BC09-43908E1076B0}"/>
          </ac:spMkLst>
        </pc:spChg>
        <pc:spChg chg="add mod">
          <ac:chgData name="MORLEY, Thomas" userId="ca0a1631-feee-46f8-9dc6-a0f397eff84f" providerId="ADAL" clId="{21694504-DF36-4190-984B-87BF7BD1C818}" dt="2021-10-25T13:36:00.691" v="1508" actId="1076"/>
          <ac:spMkLst>
            <pc:docMk/>
            <pc:sldMk cId="3043659729" sldId="260"/>
            <ac:spMk id="107" creationId="{92111A2D-21B5-4678-BFB7-D8540025B485}"/>
          </ac:spMkLst>
        </pc:spChg>
        <pc:spChg chg="add mod">
          <ac:chgData name="MORLEY, Thomas" userId="ca0a1631-feee-46f8-9dc6-a0f397eff84f" providerId="ADAL" clId="{21694504-DF36-4190-984B-87BF7BD1C818}" dt="2021-10-25T13:37:35.857" v="1581" actId="14100"/>
          <ac:spMkLst>
            <pc:docMk/>
            <pc:sldMk cId="3043659729" sldId="260"/>
            <ac:spMk id="108" creationId="{F6AE0F37-2016-4AE7-9F17-8AAC9CDD366D}"/>
          </ac:spMkLst>
        </pc:spChg>
        <pc:spChg chg="add mod">
          <ac:chgData name="MORLEY, Thomas" userId="ca0a1631-feee-46f8-9dc6-a0f397eff84f" providerId="ADAL" clId="{21694504-DF36-4190-984B-87BF7BD1C818}" dt="2021-10-25T13:37:10.274" v="1548" actId="14100"/>
          <ac:spMkLst>
            <pc:docMk/>
            <pc:sldMk cId="3043659729" sldId="260"/>
            <ac:spMk id="125" creationId="{6EE4E3B4-CDA5-415E-9A17-FA605E16225F}"/>
          </ac:spMkLst>
        </pc:spChg>
        <pc:spChg chg="add mod">
          <ac:chgData name="MORLEY, Thomas" userId="ca0a1631-feee-46f8-9dc6-a0f397eff84f" providerId="ADAL" clId="{21694504-DF36-4190-984B-87BF7BD1C818}" dt="2021-10-25T13:36:36.193" v="1518" actId="1076"/>
          <ac:spMkLst>
            <pc:docMk/>
            <pc:sldMk cId="3043659729" sldId="260"/>
            <ac:spMk id="126" creationId="{4DE45CC4-994C-4FD8-A996-5EC9FA20B3E5}"/>
          </ac:spMkLst>
        </pc:spChg>
        <pc:spChg chg="add mod">
          <ac:chgData name="MORLEY, Thomas" userId="ca0a1631-feee-46f8-9dc6-a0f397eff84f" providerId="ADAL" clId="{21694504-DF36-4190-984B-87BF7BD1C818}" dt="2021-10-25T13:37:05.814" v="1547" actId="1076"/>
          <ac:spMkLst>
            <pc:docMk/>
            <pc:sldMk cId="3043659729" sldId="260"/>
            <ac:spMk id="127" creationId="{4F6E8927-F45B-481F-9B47-81E623F2E0FC}"/>
          </ac:spMkLst>
        </pc:spChg>
        <pc:cxnChg chg="add mod">
          <ac:chgData name="MORLEY, Thomas" userId="ca0a1631-feee-46f8-9dc6-a0f397eff84f" providerId="ADAL" clId="{21694504-DF36-4190-984B-87BF7BD1C818}" dt="2021-10-25T12:53:17.370" v="419" actId="208"/>
          <ac:cxnSpMkLst>
            <pc:docMk/>
            <pc:sldMk cId="3043659729" sldId="260"/>
            <ac:cxnSpMk id="20" creationId="{E1EC3416-0111-41F4-8815-190FA1CCB00A}"/>
          </ac:cxnSpMkLst>
        </pc:cxnChg>
        <pc:cxnChg chg="add mod">
          <ac:chgData name="MORLEY, Thomas" userId="ca0a1631-feee-46f8-9dc6-a0f397eff84f" providerId="ADAL" clId="{21694504-DF36-4190-984B-87BF7BD1C818}" dt="2021-10-25T12:57:17.210" v="595" actId="14100"/>
          <ac:cxnSpMkLst>
            <pc:docMk/>
            <pc:sldMk cId="3043659729" sldId="260"/>
            <ac:cxnSpMk id="21" creationId="{BD198D8D-0330-42B3-84BC-0821E8CC894D}"/>
          </ac:cxnSpMkLst>
        </pc:cxnChg>
        <pc:cxnChg chg="add mod">
          <ac:chgData name="MORLEY, Thomas" userId="ca0a1631-feee-46f8-9dc6-a0f397eff84f" providerId="ADAL" clId="{21694504-DF36-4190-984B-87BF7BD1C818}" dt="2021-10-25T13:16:51.983" v="1045" actId="14100"/>
          <ac:cxnSpMkLst>
            <pc:docMk/>
            <pc:sldMk cId="3043659729" sldId="260"/>
            <ac:cxnSpMk id="24" creationId="{7268C221-70CD-4883-8406-7C85B494453B}"/>
          </ac:cxnSpMkLst>
        </pc:cxnChg>
        <pc:cxnChg chg="add mod">
          <ac:chgData name="MORLEY, Thomas" userId="ca0a1631-feee-46f8-9dc6-a0f397eff84f" providerId="ADAL" clId="{21694504-DF36-4190-984B-87BF7BD1C818}" dt="2021-10-25T13:16:55.272" v="1046" actId="14100"/>
          <ac:cxnSpMkLst>
            <pc:docMk/>
            <pc:sldMk cId="3043659729" sldId="260"/>
            <ac:cxnSpMk id="27" creationId="{5D9F69C5-5744-44C9-B801-238A523C3D38}"/>
          </ac:cxnSpMkLst>
        </pc:cxnChg>
        <pc:cxnChg chg="add mod">
          <ac:chgData name="MORLEY, Thomas" userId="ca0a1631-feee-46f8-9dc6-a0f397eff84f" providerId="ADAL" clId="{21694504-DF36-4190-984B-87BF7BD1C818}" dt="2021-10-25T13:16:57.712" v="1047" actId="14100"/>
          <ac:cxnSpMkLst>
            <pc:docMk/>
            <pc:sldMk cId="3043659729" sldId="260"/>
            <ac:cxnSpMk id="30" creationId="{67EABDA4-4127-46FF-80C1-C019ACACBF86}"/>
          </ac:cxnSpMkLst>
        </pc:cxnChg>
        <pc:cxnChg chg="add mod">
          <ac:chgData name="MORLEY, Thomas" userId="ca0a1631-feee-46f8-9dc6-a0f397eff84f" providerId="ADAL" clId="{21694504-DF36-4190-984B-87BF7BD1C818}" dt="2021-10-25T13:17:00.112" v="1048" actId="14100"/>
          <ac:cxnSpMkLst>
            <pc:docMk/>
            <pc:sldMk cId="3043659729" sldId="260"/>
            <ac:cxnSpMk id="33" creationId="{08A45BCA-AAD7-4787-A0A0-AED42946701B}"/>
          </ac:cxnSpMkLst>
        </pc:cxnChg>
        <pc:cxnChg chg="add mod">
          <ac:chgData name="MORLEY, Thomas" userId="ca0a1631-feee-46f8-9dc6-a0f397eff84f" providerId="ADAL" clId="{21694504-DF36-4190-984B-87BF7BD1C818}" dt="2021-10-25T12:56:42.135" v="594" actId="14100"/>
          <ac:cxnSpMkLst>
            <pc:docMk/>
            <pc:sldMk cId="3043659729" sldId="260"/>
            <ac:cxnSpMk id="42" creationId="{EB2440EE-BAF4-4C3D-8E5F-24348894A1CD}"/>
          </ac:cxnSpMkLst>
        </pc:cxnChg>
        <pc:cxnChg chg="add mod">
          <ac:chgData name="MORLEY, Thomas" userId="ca0a1631-feee-46f8-9dc6-a0f397eff84f" providerId="ADAL" clId="{21694504-DF36-4190-984B-87BF7BD1C818}" dt="2021-10-25T12:58:28.345" v="624" actId="14100"/>
          <ac:cxnSpMkLst>
            <pc:docMk/>
            <pc:sldMk cId="3043659729" sldId="260"/>
            <ac:cxnSpMk id="50" creationId="{FBACE2DF-53FE-4164-9871-4D7493978D59}"/>
          </ac:cxnSpMkLst>
        </pc:cxnChg>
        <pc:cxnChg chg="add mod">
          <ac:chgData name="MORLEY, Thomas" userId="ca0a1631-feee-46f8-9dc6-a0f397eff84f" providerId="ADAL" clId="{21694504-DF36-4190-984B-87BF7BD1C818}" dt="2021-10-25T12:58:34.983" v="627" actId="14100"/>
          <ac:cxnSpMkLst>
            <pc:docMk/>
            <pc:sldMk cId="3043659729" sldId="260"/>
            <ac:cxnSpMk id="53" creationId="{D9B308F4-6894-45FE-BB6D-F72F234DF19F}"/>
          </ac:cxnSpMkLst>
        </pc:cxnChg>
        <pc:cxnChg chg="add mod">
          <ac:chgData name="MORLEY, Thomas" userId="ca0a1631-feee-46f8-9dc6-a0f397eff84f" providerId="ADAL" clId="{21694504-DF36-4190-984B-87BF7BD1C818}" dt="2021-10-25T12:59:33.731" v="640" actId="208"/>
          <ac:cxnSpMkLst>
            <pc:docMk/>
            <pc:sldMk cId="3043659729" sldId="260"/>
            <ac:cxnSpMk id="58" creationId="{C25370D8-6AE0-4AAC-98B4-F06569E09116}"/>
          </ac:cxnSpMkLst>
        </pc:cxnChg>
        <pc:cxnChg chg="add mod">
          <ac:chgData name="MORLEY, Thomas" userId="ca0a1631-feee-46f8-9dc6-a0f397eff84f" providerId="ADAL" clId="{21694504-DF36-4190-984B-87BF7BD1C818}" dt="2021-10-25T13:01:40.536" v="693" actId="14100"/>
          <ac:cxnSpMkLst>
            <pc:docMk/>
            <pc:sldMk cId="3043659729" sldId="260"/>
            <ac:cxnSpMk id="61" creationId="{A042B8BF-7427-4B19-9EE6-E82C79125908}"/>
          </ac:cxnSpMkLst>
        </pc:cxnChg>
        <pc:cxnChg chg="add del mod">
          <ac:chgData name="MORLEY, Thomas" userId="ca0a1631-feee-46f8-9dc6-a0f397eff84f" providerId="ADAL" clId="{21694504-DF36-4190-984B-87BF7BD1C818}" dt="2021-10-25T13:02:07.003" v="700" actId="478"/>
          <ac:cxnSpMkLst>
            <pc:docMk/>
            <pc:sldMk cId="3043659729" sldId="260"/>
            <ac:cxnSpMk id="65" creationId="{F5EF857A-F365-4FB8-8027-548F33B6A5D6}"/>
          </ac:cxnSpMkLst>
        </pc:cxnChg>
        <pc:cxnChg chg="add mod">
          <ac:chgData name="MORLEY, Thomas" userId="ca0a1631-feee-46f8-9dc6-a0f397eff84f" providerId="ADAL" clId="{21694504-DF36-4190-984B-87BF7BD1C818}" dt="2021-10-25T13:02:19.024" v="704" actId="14100"/>
          <ac:cxnSpMkLst>
            <pc:docMk/>
            <pc:sldMk cId="3043659729" sldId="260"/>
            <ac:cxnSpMk id="71" creationId="{25FAA54E-2F0D-404D-8458-22588CF14C7C}"/>
          </ac:cxnSpMkLst>
        </pc:cxnChg>
        <pc:cxnChg chg="add del mod">
          <ac:chgData name="MORLEY, Thomas" userId="ca0a1631-feee-46f8-9dc6-a0f397eff84f" providerId="ADAL" clId="{21694504-DF36-4190-984B-87BF7BD1C818}" dt="2021-10-25T13:15:26.410" v="974" actId="478"/>
          <ac:cxnSpMkLst>
            <pc:docMk/>
            <pc:sldMk cId="3043659729" sldId="260"/>
            <ac:cxnSpMk id="77" creationId="{2FF5451C-17D1-416F-9325-7FE14852245F}"/>
          </ac:cxnSpMkLst>
        </pc:cxnChg>
        <pc:cxnChg chg="add del mod">
          <ac:chgData name="MORLEY, Thomas" userId="ca0a1631-feee-46f8-9dc6-a0f397eff84f" providerId="ADAL" clId="{21694504-DF36-4190-984B-87BF7BD1C818}" dt="2021-10-25T13:15:26.410" v="974" actId="478"/>
          <ac:cxnSpMkLst>
            <pc:docMk/>
            <pc:sldMk cId="3043659729" sldId="260"/>
            <ac:cxnSpMk id="80" creationId="{AC17A878-225D-410A-A35A-3BCBD14D49FB}"/>
          </ac:cxnSpMkLst>
        </pc:cxnChg>
        <pc:cxnChg chg="add del mod">
          <ac:chgData name="MORLEY, Thomas" userId="ca0a1631-feee-46f8-9dc6-a0f397eff84f" providerId="ADAL" clId="{21694504-DF36-4190-984B-87BF7BD1C818}" dt="2021-10-25T13:15:26.410" v="974" actId="478"/>
          <ac:cxnSpMkLst>
            <pc:docMk/>
            <pc:sldMk cId="3043659729" sldId="260"/>
            <ac:cxnSpMk id="83" creationId="{961872BB-B41E-416F-B704-2FC066F90D92}"/>
          </ac:cxnSpMkLst>
        </pc:cxnChg>
        <pc:cxnChg chg="add del mod">
          <ac:chgData name="MORLEY, Thomas" userId="ca0a1631-feee-46f8-9dc6-a0f397eff84f" providerId="ADAL" clId="{21694504-DF36-4190-984B-87BF7BD1C818}" dt="2021-10-25T13:15:26.410" v="974" actId="478"/>
          <ac:cxnSpMkLst>
            <pc:docMk/>
            <pc:sldMk cId="3043659729" sldId="260"/>
            <ac:cxnSpMk id="86" creationId="{52AC76DC-F068-4FB1-A033-0B7397C932DA}"/>
          </ac:cxnSpMkLst>
        </pc:cxnChg>
        <pc:cxnChg chg="add del mod">
          <ac:chgData name="MORLEY, Thomas" userId="ca0a1631-feee-46f8-9dc6-a0f397eff84f" providerId="ADAL" clId="{21694504-DF36-4190-984B-87BF7BD1C818}" dt="2021-10-25T13:27:54.249" v="1309" actId="478"/>
          <ac:cxnSpMkLst>
            <pc:docMk/>
            <pc:sldMk cId="3043659729" sldId="260"/>
            <ac:cxnSpMk id="105" creationId="{4C886291-0529-4D0A-ABE3-9C40790C4C7F}"/>
          </ac:cxnSpMkLst>
        </pc:cxnChg>
        <pc:cxnChg chg="add del mod">
          <ac:chgData name="MORLEY, Thomas" userId="ca0a1631-feee-46f8-9dc6-a0f397eff84f" providerId="ADAL" clId="{21694504-DF36-4190-984B-87BF7BD1C818}" dt="2021-10-25T13:27:53.229" v="1308" actId="478"/>
          <ac:cxnSpMkLst>
            <pc:docMk/>
            <pc:sldMk cId="3043659729" sldId="260"/>
            <ac:cxnSpMk id="106" creationId="{079449A2-0162-4F1C-906C-3073BA29BE83}"/>
          </ac:cxnSpMkLst>
        </pc:cxnChg>
        <pc:cxnChg chg="add mod">
          <ac:chgData name="MORLEY, Thomas" userId="ca0a1631-feee-46f8-9dc6-a0f397eff84f" providerId="ADAL" clId="{21694504-DF36-4190-984B-87BF7BD1C818}" dt="2021-10-25T13:36:00.691" v="1508" actId="1076"/>
          <ac:cxnSpMkLst>
            <pc:docMk/>
            <pc:sldMk cId="3043659729" sldId="260"/>
            <ac:cxnSpMk id="109" creationId="{BC5F31F4-FDA5-4C07-8451-0E2293F4D0A0}"/>
          </ac:cxnSpMkLst>
        </pc:cxnChg>
        <pc:cxnChg chg="add mod">
          <ac:chgData name="MORLEY, Thomas" userId="ca0a1631-feee-46f8-9dc6-a0f397eff84f" providerId="ADAL" clId="{21694504-DF36-4190-984B-87BF7BD1C818}" dt="2021-10-25T13:36:00.691" v="1508" actId="1076"/>
          <ac:cxnSpMkLst>
            <pc:docMk/>
            <pc:sldMk cId="3043659729" sldId="260"/>
            <ac:cxnSpMk id="112" creationId="{3A81DAE0-4396-4CC3-96B8-AC8B26034351}"/>
          </ac:cxnSpMkLst>
        </pc:cxnChg>
        <pc:cxnChg chg="add mod">
          <ac:chgData name="MORLEY, Thomas" userId="ca0a1631-feee-46f8-9dc6-a0f397eff84f" providerId="ADAL" clId="{21694504-DF36-4190-984B-87BF7BD1C818}" dt="2021-10-25T13:36:00.691" v="1508" actId="1076"/>
          <ac:cxnSpMkLst>
            <pc:docMk/>
            <pc:sldMk cId="3043659729" sldId="260"/>
            <ac:cxnSpMk id="115" creationId="{A1D43DFC-2DF8-4218-96F6-D74B6D40F000}"/>
          </ac:cxnSpMkLst>
        </pc:cxnChg>
        <pc:cxnChg chg="add mod">
          <ac:chgData name="MORLEY, Thomas" userId="ca0a1631-feee-46f8-9dc6-a0f397eff84f" providerId="ADAL" clId="{21694504-DF36-4190-984B-87BF7BD1C818}" dt="2021-10-25T13:36:04.603" v="1509" actId="14100"/>
          <ac:cxnSpMkLst>
            <pc:docMk/>
            <pc:sldMk cId="3043659729" sldId="260"/>
            <ac:cxnSpMk id="118" creationId="{191047BB-821B-48F9-BD6F-B37D9A8D86FC}"/>
          </ac:cxnSpMkLst>
        </pc:cxnChg>
        <pc:cxnChg chg="add mod">
          <ac:chgData name="MORLEY, Thomas" userId="ca0a1631-feee-46f8-9dc6-a0f397eff84f" providerId="ADAL" clId="{21694504-DF36-4190-984B-87BF7BD1C818}" dt="2021-10-25T13:37:17.035" v="1551" actId="14100"/>
          <ac:cxnSpMkLst>
            <pc:docMk/>
            <pc:sldMk cId="3043659729" sldId="260"/>
            <ac:cxnSpMk id="128" creationId="{D4B97990-2942-4205-87EB-E296644BF910}"/>
          </ac:cxnSpMkLst>
        </pc:cxnChg>
      </pc:sldChg>
      <pc:sldChg chg="addSp delSp modSp add mod">
        <pc:chgData name="MORLEY, Thomas" userId="ca0a1631-feee-46f8-9dc6-a0f397eff84f" providerId="ADAL" clId="{21694504-DF36-4190-984B-87BF7BD1C818}" dt="2021-10-25T14:07:04.898" v="2407" actId="20577"/>
        <pc:sldMkLst>
          <pc:docMk/>
          <pc:sldMk cId="1498142693" sldId="261"/>
        </pc:sldMkLst>
        <pc:spChg chg="mod">
          <ac:chgData name="MORLEY, Thomas" userId="ca0a1631-feee-46f8-9dc6-a0f397eff84f" providerId="ADAL" clId="{21694504-DF36-4190-984B-87BF7BD1C818}" dt="2021-10-25T13:38:30.227" v="1655" actId="403"/>
          <ac:spMkLst>
            <pc:docMk/>
            <pc:sldMk cId="1498142693" sldId="261"/>
            <ac:spMk id="2" creationId="{553A35EB-2060-46B9-B0EE-79241E038580}"/>
          </ac:spMkLst>
        </pc:spChg>
        <pc:spChg chg="del">
          <ac:chgData name="MORLEY, Thomas" userId="ca0a1631-feee-46f8-9dc6-a0f397eff84f" providerId="ADAL" clId="{21694504-DF36-4190-984B-87BF7BD1C818}" dt="2021-10-25T13:22:25.289" v="1097" actId="478"/>
          <ac:spMkLst>
            <pc:docMk/>
            <pc:sldMk cId="1498142693" sldId="261"/>
            <ac:spMk id="3" creationId="{0E21D2FA-1297-4F32-BC20-6525D35A4E0E}"/>
          </ac:spMkLst>
        </pc:spChg>
        <pc:spChg chg="add mod">
          <ac:chgData name="MORLEY, Thomas" userId="ca0a1631-feee-46f8-9dc6-a0f397eff84f" providerId="ADAL" clId="{21694504-DF36-4190-984B-87BF7BD1C818}" dt="2021-10-25T13:22:22.992" v="1096"/>
          <ac:spMkLst>
            <pc:docMk/>
            <pc:sldMk cId="1498142693" sldId="261"/>
            <ac:spMk id="4" creationId="{81F468DA-CC38-4498-8275-5855DD369FCA}"/>
          </ac:spMkLst>
        </pc:spChg>
        <pc:spChg chg="add mod">
          <ac:chgData name="MORLEY, Thomas" userId="ca0a1631-feee-46f8-9dc6-a0f397eff84f" providerId="ADAL" clId="{21694504-DF36-4190-984B-87BF7BD1C818}" dt="2021-10-25T13:22:22.992" v="1096"/>
          <ac:spMkLst>
            <pc:docMk/>
            <pc:sldMk cId="1498142693" sldId="261"/>
            <ac:spMk id="5" creationId="{98CC272E-8D50-4E44-885E-2CFD177D095B}"/>
          </ac:spMkLst>
        </pc:spChg>
        <pc:spChg chg="add mod">
          <ac:chgData name="MORLEY, Thomas" userId="ca0a1631-feee-46f8-9dc6-a0f397eff84f" providerId="ADAL" clId="{21694504-DF36-4190-984B-87BF7BD1C818}" dt="2021-10-25T13:22:22.992" v="1096"/>
          <ac:spMkLst>
            <pc:docMk/>
            <pc:sldMk cId="1498142693" sldId="261"/>
            <ac:spMk id="6" creationId="{635CCDAC-899E-4510-8010-5E613EA3743A}"/>
          </ac:spMkLst>
        </pc:spChg>
        <pc:spChg chg="add mod">
          <ac:chgData name="MORLEY, Thomas" userId="ca0a1631-feee-46f8-9dc6-a0f397eff84f" providerId="ADAL" clId="{21694504-DF36-4190-984B-87BF7BD1C818}" dt="2021-10-25T13:22:22.992" v="1096"/>
          <ac:spMkLst>
            <pc:docMk/>
            <pc:sldMk cId="1498142693" sldId="261"/>
            <ac:spMk id="7" creationId="{707095C7-B435-497F-94A5-B27BE7602A89}"/>
          </ac:spMkLst>
        </pc:spChg>
        <pc:spChg chg="add mod">
          <ac:chgData name="MORLEY, Thomas" userId="ca0a1631-feee-46f8-9dc6-a0f397eff84f" providerId="ADAL" clId="{21694504-DF36-4190-984B-87BF7BD1C818}" dt="2021-10-25T13:22:22.992" v="1096"/>
          <ac:spMkLst>
            <pc:docMk/>
            <pc:sldMk cId="1498142693" sldId="261"/>
            <ac:spMk id="8" creationId="{CACCC09B-5803-4A6A-8E41-104C066042DC}"/>
          </ac:spMkLst>
        </pc:spChg>
        <pc:spChg chg="add mod">
          <ac:chgData name="MORLEY, Thomas" userId="ca0a1631-feee-46f8-9dc6-a0f397eff84f" providerId="ADAL" clId="{21694504-DF36-4190-984B-87BF7BD1C818}" dt="2021-10-25T13:22:22.992" v="1096"/>
          <ac:spMkLst>
            <pc:docMk/>
            <pc:sldMk cId="1498142693" sldId="261"/>
            <ac:spMk id="9" creationId="{DAC6B07B-BED2-490A-97BA-341D59CC2744}"/>
          </ac:spMkLst>
        </pc:spChg>
        <pc:spChg chg="add mod">
          <ac:chgData name="MORLEY, Thomas" userId="ca0a1631-feee-46f8-9dc6-a0f397eff84f" providerId="ADAL" clId="{21694504-DF36-4190-984B-87BF7BD1C818}" dt="2021-10-25T13:22:36.151" v="1114" actId="20577"/>
          <ac:spMkLst>
            <pc:docMk/>
            <pc:sldMk cId="1498142693" sldId="261"/>
            <ac:spMk id="10" creationId="{80C9166F-F1C9-4548-814F-FC56B19F708D}"/>
          </ac:spMkLst>
        </pc:spChg>
        <pc:spChg chg="add mod">
          <ac:chgData name="MORLEY, Thomas" userId="ca0a1631-feee-46f8-9dc6-a0f397eff84f" providerId="ADAL" clId="{21694504-DF36-4190-984B-87BF7BD1C818}" dt="2021-10-25T13:23:09.921" v="1121" actId="20577"/>
          <ac:spMkLst>
            <pc:docMk/>
            <pc:sldMk cId="1498142693" sldId="261"/>
            <ac:spMk id="11" creationId="{39101A48-3593-4C0B-B019-973054C77BC0}"/>
          </ac:spMkLst>
        </pc:spChg>
        <pc:spChg chg="add mod">
          <ac:chgData name="MORLEY, Thomas" userId="ca0a1631-feee-46f8-9dc6-a0f397eff84f" providerId="ADAL" clId="{21694504-DF36-4190-984B-87BF7BD1C818}" dt="2021-10-25T13:27:22.325" v="1259" actId="14100"/>
          <ac:spMkLst>
            <pc:docMk/>
            <pc:sldMk cId="1498142693" sldId="261"/>
            <ac:spMk id="13" creationId="{41092D61-F119-406C-8377-9262EFF2865C}"/>
          </ac:spMkLst>
        </pc:spChg>
        <pc:spChg chg="add mod">
          <ac:chgData name="MORLEY, Thomas" userId="ca0a1631-feee-46f8-9dc6-a0f397eff84f" providerId="ADAL" clId="{21694504-DF36-4190-984B-87BF7BD1C818}" dt="2021-10-25T13:23:22.205" v="1123"/>
          <ac:spMkLst>
            <pc:docMk/>
            <pc:sldMk cId="1498142693" sldId="261"/>
            <ac:spMk id="14" creationId="{788AE908-CC7C-439F-B84E-CD6640E8AC9B}"/>
          </ac:spMkLst>
        </pc:spChg>
        <pc:spChg chg="add mod">
          <ac:chgData name="MORLEY, Thomas" userId="ca0a1631-feee-46f8-9dc6-a0f397eff84f" providerId="ADAL" clId="{21694504-DF36-4190-984B-87BF7BD1C818}" dt="2021-10-25T13:23:47.881" v="1176" actId="20577"/>
          <ac:spMkLst>
            <pc:docMk/>
            <pc:sldMk cId="1498142693" sldId="261"/>
            <ac:spMk id="15" creationId="{F81CEF0C-2D73-4EE7-BDE9-3501EB1437E0}"/>
          </ac:spMkLst>
        </pc:spChg>
        <pc:spChg chg="add del mod">
          <ac:chgData name="MORLEY, Thomas" userId="ca0a1631-feee-46f8-9dc6-a0f397eff84f" providerId="ADAL" clId="{21694504-DF36-4190-984B-87BF7BD1C818}" dt="2021-10-25T13:23:50.947" v="1177" actId="478"/>
          <ac:spMkLst>
            <pc:docMk/>
            <pc:sldMk cId="1498142693" sldId="261"/>
            <ac:spMk id="16" creationId="{81AFC436-A78D-44B8-AD4F-6960D94D6B21}"/>
          </ac:spMkLst>
        </pc:spChg>
        <pc:spChg chg="add del mod">
          <ac:chgData name="MORLEY, Thomas" userId="ca0a1631-feee-46f8-9dc6-a0f397eff84f" providerId="ADAL" clId="{21694504-DF36-4190-984B-87BF7BD1C818}" dt="2021-10-25T13:23:55.150" v="1178" actId="478"/>
          <ac:spMkLst>
            <pc:docMk/>
            <pc:sldMk cId="1498142693" sldId="261"/>
            <ac:spMk id="17" creationId="{11EB254D-9DA4-4413-9031-2F2F8CA7E6AD}"/>
          </ac:spMkLst>
        </pc:spChg>
        <pc:spChg chg="add del mod">
          <ac:chgData name="MORLEY, Thomas" userId="ca0a1631-feee-46f8-9dc6-a0f397eff84f" providerId="ADAL" clId="{21694504-DF36-4190-984B-87BF7BD1C818}" dt="2021-10-25T13:23:55.923" v="1179" actId="478"/>
          <ac:spMkLst>
            <pc:docMk/>
            <pc:sldMk cId="1498142693" sldId="261"/>
            <ac:spMk id="18" creationId="{A581051E-DA33-46E6-8537-CB335F97FCA3}"/>
          </ac:spMkLst>
        </pc:spChg>
        <pc:spChg chg="add del mod">
          <ac:chgData name="MORLEY, Thomas" userId="ca0a1631-feee-46f8-9dc6-a0f397eff84f" providerId="ADAL" clId="{21694504-DF36-4190-984B-87BF7BD1C818}" dt="2021-10-25T13:23:58.196" v="1180" actId="478"/>
          <ac:spMkLst>
            <pc:docMk/>
            <pc:sldMk cId="1498142693" sldId="261"/>
            <ac:spMk id="19" creationId="{2C4F0781-C421-4D77-883A-40A90E3D0802}"/>
          </ac:spMkLst>
        </pc:spChg>
        <pc:spChg chg="add mod">
          <ac:chgData name="MORLEY, Thomas" userId="ca0a1631-feee-46f8-9dc6-a0f397eff84f" providerId="ADAL" clId="{21694504-DF36-4190-984B-87BF7BD1C818}" dt="2021-10-25T13:26:48.342" v="1218" actId="1036"/>
          <ac:spMkLst>
            <pc:docMk/>
            <pc:sldMk cId="1498142693" sldId="261"/>
            <ac:spMk id="21" creationId="{D267B0BB-5EE0-42D3-96C0-693B948DBF18}"/>
          </ac:spMkLst>
        </pc:spChg>
        <pc:spChg chg="add mod">
          <ac:chgData name="MORLEY, Thomas" userId="ca0a1631-feee-46f8-9dc6-a0f397eff84f" providerId="ADAL" clId="{21694504-DF36-4190-984B-87BF7BD1C818}" dt="2021-10-25T13:38:58.428" v="1657" actId="14100"/>
          <ac:spMkLst>
            <pc:docMk/>
            <pc:sldMk cId="1498142693" sldId="261"/>
            <ac:spMk id="25" creationId="{43568536-6390-4AD8-9D5D-25994E55A2A0}"/>
          </ac:spMkLst>
        </pc:spChg>
        <pc:spChg chg="add mod">
          <ac:chgData name="MORLEY, Thomas" userId="ca0a1631-feee-46f8-9dc6-a0f397eff84f" providerId="ADAL" clId="{21694504-DF36-4190-984B-87BF7BD1C818}" dt="2021-10-25T13:38:58.428" v="1657" actId="14100"/>
          <ac:spMkLst>
            <pc:docMk/>
            <pc:sldMk cId="1498142693" sldId="261"/>
            <ac:spMk id="26" creationId="{F3E0EA16-AB5E-42EC-B61D-F9A0B0ED3841}"/>
          </ac:spMkLst>
        </pc:spChg>
        <pc:spChg chg="add mod">
          <ac:chgData name="MORLEY, Thomas" userId="ca0a1631-feee-46f8-9dc6-a0f397eff84f" providerId="ADAL" clId="{21694504-DF36-4190-984B-87BF7BD1C818}" dt="2021-10-25T13:38:58.428" v="1657" actId="14100"/>
          <ac:spMkLst>
            <pc:docMk/>
            <pc:sldMk cId="1498142693" sldId="261"/>
            <ac:spMk id="27" creationId="{F69F7A4A-157B-4914-9470-811B4632C7D0}"/>
          </ac:spMkLst>
        </pc:spChg>
        <pc:spChg chg="add del mod">
          <ac:chgData name="MORLEY, Thomas" userId="ca0a1631-feee-46f8-9dc6-a0f397eff84f" providerId="ADAL" clId="{21694504-DF36-4190-984B-87BF7BD1C818}" dt="2021-10-25T13:26:51.607" v="1220"/>
          <ac:spMkLst>
            <pc:docMk/>
            <pc:sldMk cId="1498142693" sldId="261"/>
            <ac:spMk id="33" creationId="{367052BE-D482-456B-9DAF-6A691AF18A25}"/>
          </ac:spMkLst>
        </pc:spChg>
        <pc:spChg chg="add mod">
          <ac:chgData name="MORLEY, Thomas" userId="ca0a1631-feee-46f8-9dc6-a0f397eff84f" providerId="ADAL" clId="{21694504-DF36-4190-984B-87BF7BD1C818}" dt="2021-10-25T13:27:15.398" v="1258" actId="404"/>
          <ac:spMkLst>
            <pc:docMk/>
            <pc:sldMk cId="1498142693" sldId="261"/>
            <ac:spMk id="34" creationId="{DB448E45-3C77-4D82-88FF-F00E2E6BE27C}"/>
          </ac:spMkLst>
        </pc:spChg>
        <pc:spChg chg="add mod">
          <ac:chgData name="MORLEY, Thomas" userId="ca0a1631-feee-46f8-9dc6-a0f397eff84f" providerId="ADAL" clId="{21694504-DF36-4190-984B-87BF7BD1C818}" dt="2021-10-25T14:02:02.014" v="2220" actId="14100"/>
          <ac:spMkLst>
            <pc:docMk/>
            <pc:sldMk cId="1498142693" sldId="261"/>
            <ac:spMk id="42" creationId="{E4829E40-9A23-48DD-AAC0-95F23ADB0DFB}"/>
          </ac:spMkLst>
        </pc:spChg>
        <pc:spChg chg="add mod">
          <ac:chgData name="MORLEY, Thomas" userId="ca0a1631-feee-46f8-9dc6-a0f397eff84f" providerId="ADAL" clId="{21694504-DF36-4190-984B-87BF7BD1C818}" dt="2021-10-25T13:40:13.889" v="1714" actId="404"/>
          <ac:spMkLst>
            <pc:docMk/>
            <pc:sldMk cId="1498142693" sldId="261"/>
            <ac:spMk id="43" creationId="{36409E06-2757-4824-BD1A-DEA9357C614B}"/>
          </ac:spMkLst>
        </pc:spChg>
        <pc:spChg chg="add mod">
          <ac:chgData name="MORLEY, Thomas" userId="ca0a1631-feee-46f8-9dc6-a0f397eff84f" providerId="ADAL" clId="{21694504-DF36-4190-984B-87BF7BD1C818}" dt="2021-10-25T13:40:37.287" v="1775" actId="20577"/>
          <ac:spMkLst>
            <pc:docMk/>
            <pc:sldMk cId="1498142693" sldId="261"/>
            <ac:spMk id="44" creationId="{A26019A0-C95E-4A23-95E3-2D14A04A1CE5}"/>
          </ac:spMkLst>
        </pc:spChg>
        <pc:spChg chg="add mod">
          <ac:chgData name="MORLEY, Thomas" userId="ca0a1631-feee-46f8-9dc6-a0f397eff84f" providerId="ADAL" clId="{21694504-DF36-4190-984B-87BF7BD1C818}" dt="2021-10-25T13:42:49.810" v="1927" actId="404"/>
          <ac:spMkLst>
            <pc:docMk/>
            <pc:sldMk cId="1498142693" sldId="261"/>
            <ac:spMk id="48" creationId="{77547CF2-7935-4B9F-8B1E-03BD676201FF}"/>
          </ac:spMkLst>
        </pc:spChg>
        <pc:spChg chg="add mod">
          <ac:chgData name="MORLEY, Thomas" userId="ca0a1631-feee-46f8-9dc6-a0f397eff84f" providerId="ADAL" clId="{21694504-DF36-4190-984B-87BF7BD1C818}" dt="2021-10-25T13:42:41.015" v="1916" actId="1076"/>
          <ac:spMkLst>
            <pc:docMk/>
            <pc:sldMk cId="1498142693" sldId="261"/>
            <ac:spMk id="49" creationId="{DA7C34CE-AEC0-4059-AC68-42CB5B690998}"/>
          </ac:spMkLst>
        </pc:spChg>
        <pc:spChg chg="add mod">
          <ac:chgData name="MORLEY, Thomas" userId="ca0a1631-feee-46f8-9dc6-a0f397eff84f" providerId="ADAL" clId="{21694504-DF36-4190-984B-87BF7BD1C818}" dt="2021-10-25T13:58:22.594" v="1936" actId="20577"/>
          <ac:spMkLst>
            <pc:docMk/>
            <pc:sldMk cId="1498142693" sldId="261"/>
            <ac:spMk id="50" creationId="{9DCD230D-7EF1-46D0-8A8D-2D6D62558394}"/>
          </ac:spMkLst>
        </pc:spChg>
        <pc:spChg chg="add mod">
          <ac:chgData name="MORLEY, Thomas" userId="ca0a1631-feee-46f8-9dc6-a0f397eff84f" providerId="ADAL" clId="{21694504-DF36-4190-984B-87BF7BD1C818}" dt="2021-10-25T14:02:16.691" v="2221" actId="5793"/>
          <ac:spMkLst>
            <pc:docMk/>
            <pc:sldMk cId="1498142693" sldId="261"/>
            <ac:spMk id="51" creationId="{C3BEF2E8-8AFE-4C23-A2DE-F95D9BE3B4C3}"/>
          </ac:spMkLst>
        </pc:spChg>
        <pc:spChg chg="add mod">
          <ac:chgData name="MORLEY, Thomas" userId="ca0a1631-feee-46f8-9dc6-a0f397eff84f" providerId="ADAL" clId="{21694504-DF36-4190-984B-87BF7BD1C818}" dt="2021-10-25T14:06:16.944" v="2381" actId="1076"/>
          <ac:spMkLst>
            <pc:docMk/>
            <pc:sldMk cId="1498142693" sldId="261"/>
            <ac:spMk id="52" creationId="{CA55BCE0-EC8F-4F2E-9C4B-8082744FD1E2}"/>
          </ac:spMkLst>
        </pc:spChg>
        <pc:spChg chg="add mod">
          <ac:chgData name="MORLEY, Thomas" userId="ca0a1631-feee-46f8-9dc6-a0f397eff84f" providerId="ADAL" clId="{21694504-DF36-4190-984B-87BF7BD1C818}" dt="2021-10-25T14:06:13.565" v="2380" actId="1076"/>
          <ac:spMkLst>
            <pc:docMk/>
            <pc:sldMk cId="1498142693" sldId="261"/>
            <ac:spMk id="55" creationId="{82A37686-93E3-4CDC-A963-E801796AC821}"/>
          </ac:spMkLst>
        </pc:spChg>
        <pc:spChg chg="add mod">
          <ac:chgData name="MORLEY, Thomas" userId="ca0a1631-feee-46f8-9dc6-a0f397eff84f" providerId="ADAL" clId="{21694504-DF36-4190-984B-87BF7BD1C818}" dt="2021-10-25T14:06:13.565" v="2380" actId="1076"/>
          <ac:spMkLst>
            <pc:docMk/>
            <pc:sldMk cId="1498142693" sldId="261"/>
            <ac:spMk id="56" creationId="{14845394-EFF1-4F18-A6E7-6EF5FDD7832E}"/>
          </ac:spMkLst>
        </pc:spChg>
        <pc:spChg chg="add mod">
          <ac:chgData name="MORLEY, Thomas" userId="ca0a1631-feee-46f8-9dc6-a0f397eff84f" providerId="ADAL" clId="{21694504-DF36-4190-984B-87BF7BD1C818}" dt="2021-10-25T14:06:13.565" v="2380" actId="1076"/>
          <ac:spMkLst>
            <pc:docMk/>
            <pc:sldMk cId="1498142693" sldId="261"/>
            <ac:spMk id="57" creationId="{5BCD1949-A926-475B-BFCB-A59F1E1E35FA}"/>
          </ac:spMkLst>
        </pc:spChg>
        <pc:spChg chg="add mod">
          <ac:chgData name="MORLEY, Thomas" userId="ca0a1631-feee-46f8-9dc6-a0f397eff84f" providerId="ADAL" clId="{21694504-DF36-4190-984B-87BF7BD1C818}" dt="2021-10-25T14:07:04.898" v="2407" actId="20577"/>
          <ac:spMkLst>
            <pc:docMk/>
            <pc:sldMk cId="1498142693" sldId="261"/>
            <ac:spMk id="62" creationId="{E2E6DCC9-D459-4388-8513-3D05813C11FA}"/>
          </ac:spMkLst>
        </pc:spChg>
        <pc:cxnChg chg="add mod">
          <ac:chgData name="MORLEY, Thomas" userId="ca0a1631-feee-46f8-9dc6-a0f397eff84f" providerId="ADAL" clId="{21694504-DF36-4190-984B-87BF7BD1C818}" dt="2021-10-25T13:23:16.413" v="1122"/>
          <ac:cxnSpMkLst>
            <pc:docMk/>
            <pc:sldMk cId="1498142693" sldId="261"/>
            <ac:cxnSpMk id="12" creationId="{489ABD6B-6365-4CA1-8A09-806DC098A9E6}"/>
          </ac:cxnSpMkLst>
        </pc:cxnChg>
        <pc:cxnChg chg="add del mod">
          <ac:chgData name="MORLEY, Thomas" userId="ca0a1631-feee-46f8-9dc6-a0f397eff84f" providerId="ADAL" clId="{21694504-DF36-4190-984B-87BF7BD1C818}" dt="2021-10-25T13:23:59.226" v="1181" actId="478"/>
          <ac:cxnSpMkLst>
            <pc:docMk/>
            <pc:sldMk cId="1498142693" sldId="261"/>
            <ac:cxnSpMk id="20" creationId="{05CC67F1-4DD6-440A-BF2A-A306CD2E826E}"/>
          </ac:cxnSpMkLst>
        </pc:cxnChg>
        <pc:cxnChg chg="add del mod">
          <ac:chgData name="MORLEY, Thomas" userId="ca0a1631-feee-46f8-9dc6-a0f397eff84f" providerId="ADAL" clId="{21694504-DF36-4190-984B-87BF7BD1C818}" dt="2021-10-25T13:24:39.082" v="1190" actId="478"/>
          <ac:cxnSpMkLst>
            <pc:docMk/>
            <pc:sldMk cId="1498142693" sldId="261"/>
            <ac:cxnSpMk id="22" creationId="{B6F22E6D-59B2-4A39-B21B-8D8598009C8E}"/>
          </ac:cxnSpMkLst>
        </pc:cxnChg>
        <pc:cxnChg chg="add del mod">
          <ac:chgData name="MORLEY, Thomas" userId="ca0a1631-feee-46f8-9dc6-a0f397eff84f" providerId="ADAL" clId="{21694504-DF36-4190-984B-87BF7BD1C818}" dt="2021-10-25T13:24:38.535" v="1189" actId="478"/>
          <ac:cxnSpMkLst>
            <pc:docMk/>
            <pc:sldMk cId="1498142693" sldId="261"/>
            <ac:cxnSpMk id="23" creationId="{E0BF414C-ACF6-4672-B4F2-ED22BF1A7E0B}"/>
          </ac:cxnSpMkLst>
        </pc:cxnChg>
        <pc:cxnChg chg="add mod">
          <ac:chgData name="MORLEY, Thomas" userId="ca0a1631-feee-46f8-9dc6-a0f397eff84f" providerId="ADAL" clId="{21694504-DF36-4190-984B-87BF7BD1C818}" dt="2021-10-25T13:24:17.759" v="1187"/>
          <ac:cxnSpMkLst>
            <pc:docMk/>
            <pc:sldMk cId="1498142693" sldId="261"/>
            <ac:cxnSpMk id="24" creationId="{49DB5DB6-AE9F-47A7-A2DD-C0F757960B77}"/>
          </ac:cxnSpMkLst>
        </pc:cxnChg>
        <pc:cxnChg chg="add del mod">
          <ac:chgData name="MORLEY, Thomas" userId="ca0a1631-feee-46f8-9dc6-a0f397eff84f" providerId="ADAL" clId="{21694504-DF36-4190-984B-87BF7BD1C818}" dt="2021-10-25T13:39:07.254" v="1660" actId="478"/>
          <ac:cxnSpMkLst>
            <pc:docMk/>
            <pc:sldMk cId="1498142693" sldId="261"/>
            <ac:cxnSpMk id="28" creationId="{1E8E7153-FA4D-4E57-80BD-823E976E7115}"/>
          </ac:cxnSpMkLst>
        </pc:cxnChg>
        <pc:cxnChg chg="add del mod">
          <ac:chgData name="MORLEY, Thomas" userId="ca0a1631-feee-46f8-9dc6-a0f397eff84f" providerId="ADAL" clId="{21694504-DF36-4190-984B-87BF7BD1C818}" dt="2021-10-25T13:39:05.892" v="1659" actId="478"/>
          <ac:cxnSpMkLst>
            <pc:docMk/>
            <pc:sldMk cId="1498142693" sldId="261"/>
            <ac:cxnSpMk id="29" creationId="{958D3660-93D3-4661-BD94-D436CCE3D6C1}"/>
          </ac:cxnSpMkLst>
        </pc:cxnChg>
        <pc:cxnChg chg="add mod">
          <ac:chgData name="MORLEY, Thomas" userId="ca0a1631-feee-46f8-9dc6-a0f397eff84f" providerId="ADAL" clId="{21694504-DF36-4190-984B-87BF7BD1C818}" dt="2021-10-25T13:39:18.449" v="1664" actId="14100"/>
          <ac:cxnSpMkLst>
            <pc:docMk/>
            <pc:sldMk cId="1498142693" sldId="261"/>
            <ac:cxnSpMk id="30" creationId="{18B658A6-8856-4403-8B17-4850C13CE923}"/>
          </ac:cxnSpMkLst>
        </pc:cxnChg>
        <pc:cxnChg chg="add mod">
          <ac:chgData name="MORLEY, Thomas" userId="ca0a1631-feee-46f8-9dc6-a0f397eff84f" providerId="ADAL" clId="{21694504-DF36-4190-984B-87BF7BD1C818}" dt="2021-10-25T13:39:11.058" v="1661" actId="14100"/>
          <ac:cxnSpMkLst>
            <pc:docMk/>
            <pc:sldMk cId="1498142693" sldId="261"/>
            <ac:cxnSpMk id="38" creationId="{2C637EC3-1953-455A-ACF3-20D9CE2487F1}"/>
          </ac:cxnSpMkLst>
        </pc:cxnChg>
        <pc:cxnChg chg="add mod">
          <ac:chgData name="MORLEY, Thomas" userId="ca0a1631-feee-46f8-9dc6-a0f397eff84f" providerId="ADAL" clId="{21694504-DF36-4190-984B-87BF7BD1C818}" dt="2021-10-25T13:40:49.369" v="1777" actId="14100"/>
          <ac:cxnSpMkLst>
            <pc:docMk/>
            <pc:sldMk cId="1498142693" sldId="261"/>
            <ac:cxnSpMk id="46" creationId="{5AD14CC4-921C-494D-984B-E4CE64CC8EA4}"/>
          </ac:cxnSpMkLst>
        </pc:cxnChg>
        <pc:cxnChg chg="add mod">
          <ac:chgData name="MORLEY, Thomas" userId="ca0a1631-feee-46f8-9dc6-a0f397eff84f" providerId="ADAL" clId="{21694504-DF36-4190-984B-87BF7BD1C818}" dt="2021-10-25T14:06:19.705" v="2382" actId="14100"/>
          <ac:cxnSpMkLst>
            <pc:docMk/>
            <pc:sldMk cId="1498142693" sldId="261"/>
            <ac:cxnSpMk id="54" creationId="{0C3E59F1-4605-4E18-8C53-F9E0D123743D}"/>
          </ac:cxnSpMkLst>
        </pc:cxnChg>
        <pc:cxnChg chg="add mod">
          <ac:chgData name="MORLEY, Thomas" userId="ca0a1631-feee-46f8-9dc6-a0f397eff84f" providerId="ADAL" clId="{21694504-DF36-4190-984B-87BF7BD1C818}" dt="2021-10-25T14:06:28.638" v="2385" actId="14100"/>
          <ac:cxnSpMkLst>
            <pc:docMk/>
            <pc:sldMk cId="1498142693" sldId="261"/>
            <ac:cxnSpMk id="59" creationId="{049970F0-00A7-4FE5-BD51-4ACCCCD0C47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5B27-47DC-411C-B7B1-9DECED60B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CA449-A613-4CDC-B1D3-89B04549B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01F23-EFCF-4472-A3D1-7911DEA2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C244B-2366-4161-B6EE-F533A84E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8A9A9-6B0F-4DCE-AEB1-D48A8F39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35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487F6-8874-40D6-8170-F945FAD9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80F93-F5F8-4875-8869-544CC1297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2EDE4-8CF0-4109-B383-019EF161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BC325-64CA-42BE-B082-BFD3B320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324E6-9472-48C7-9915-0EC59FFA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88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802EAB-AFE6-47FC-AF61-4A8F4FA75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89831-2E34-4A9E-B031-A1B51E74D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CF01F-2950-4B20-B5B6-A40DFBF5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511DA-4AE3-4176-B386-4D18C99B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66E60-43A2-4034-893C-361F1DA57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54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01B0-81E1-404D-9B19-8A7F3E6E3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D7F4-AAAE-48BB-93BA-1E77AFEAD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C1555-4BB8-478C-B196-8DEFC0110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1623D-09FD-464B-99C2-6C27357D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3332E-C96D-4A55-A228-A98BED4F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03B01-0B6A-4336-8BFF-31DE8A894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E4FAD-4C37-4F7D-88C7-7526D424E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26679-3682-4F31-962A-98400A2B1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F9287-F9CB-4B10-9B93-45CA67451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B24D5-40B3-48A1-B911-5ACB6BD74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57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AE6F-1D43-441D-8530-763BDDAB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23E79-A407-43B6-960A-668B4986C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34466-AEE1-42B1-9802-80A70D6FC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90C1E-2A8C-4BA9-AD7C-2335FFF4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2F71D-7418-48ED-8FF0-B4AF1332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C86B1-4E5D-4E1D-8088-32A67508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80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E53B1-7FE1-4F0A-BE15-655255B5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55163-203A-4467-8603-B36944BF3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455F1-973E-4A38-9424-5D2F379CE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25446-F81A-4BBE-8D39-F40EED98C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D1D9A-E93A-4B01-80A6-9F1A1A181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B1C68-C97F-4F5E-A967-1FE2462C9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FB5DE8-A592-42E1-A132-C6C3EF96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72A7E-6F27-41B2-8E32-F9AC4F79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26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684F-1D5A-41BA-8207-E9D11237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6089A-8FEA-4433-8B3C-0D3F9383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57187-CD57-4D78-838C-BD294878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2599E-66C8-40AE-96F9-8594163C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43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5CE01-063E-43FC-BF86-847A4473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E2260-A3F2-4ACE-A974-B73C3E4F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AF58D-9641-4D4B-A509-A84421C4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68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DF5F-92AF-4E6B-A2F7-854E36281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908C9-1055-4675-9544-850117652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0CE1F-7244-46E5-B1C6-68AD84343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9C562-7573-4135-B04C-12ACD664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6A3FC-B992-405B-A426-AEC59C59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CA25E-47A2-431C-A60C-A531C7DC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3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AECD-772C-440F-8221-A637A163F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8596F-D670-46E2-AF0F-97BABD52C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1730F-B67C-4454-A377-00F7A9C11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3F3F6-B7E0-403D-985E-5E2A4F55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C68D5-4B51-48A3-AF3F-3E75388E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F9437-AE5A-47DB-8FF4-1442AE80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91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D2EBD-BEB1-46B0-8313-D11987D9F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67519-F363-44E4-905B-74D482B9E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DDDDB-48FF-4930-A6BE-F16DB969D7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E3272-2692-4CBA-BB89-AE4B7AF62778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4AE20-246F-4319-BDEB-186D70305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E483C-C7B7-45F5-B07A-67E3B1116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80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0EB36-D455-4C79-B5F4-17C5CC33F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DfE QA log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8D8DE-26DC-4533-B6D0-E370F5928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Behind the code</a:t>
            </a:r>
          </a:p>
        </p:txBody>
      </p:sp>
    </p:spTree>
    <p:extLst>
      <p:ext uri="{BB962C8B-B14F-4D97-AF65-F5344CB8AC3E}">
        <p14:creationId xmlns:p14="http://schemas.microsoft.com/office/powerpoint/2010/main" val="1102869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35EB-2060-46B9-B0EE-79241E03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add a new log (3/5)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8B6641-F2C0-424D-B520-497CF8393B2F}"/>
              </a:ext>
            </a:extLst>
          </p:cNvPr>
          <p:cNvSpPr txBox="1">
            <a:spLocks/>
          </p:cNvSpPr>
          <p:nvPr/>
        </p:nvSpPr>
        <p:spPr>
          <a:xfrm>
            <a:off x="838200" y="19910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 edit_lists.R:</a:t>
            </a:r>
          </a:p>
          <a:p>
            <a:r>
              <a:rPr lang="en-GB" dirty="0"/>
              <a:t>Add the _names and _mandatory lists to the names_df dataframe: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10F8D2-7341-4A57-A8B3-031582C5B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30" y="3052710"/>
            <a:ext cx="9059539" cy="752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DC3725-E2E0-4CFB-BDCA-99DC7697E66C}"/>
              </a:ext>
            </a:extLst>
          </p:cNvPr>
          <p:cNvSpPr txBox="1"/>
          <p:nvPr/>
        </p:nvSpPr>
        <p:spPr>
          <a:xfrm>
            <a:off x="8839200" y="3910149"/>
            <a:ext cx="287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Just put both names in here!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95A2E2-5D01-48DF-85B3-D48E3CA12F01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6836229" y="3500846"/>
            <a:ext cx="2002971" cy="5939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771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439E-F0F8-4308-A4D4-512653E3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add a new log (4/5)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931FD-0505-492D-8C4A-E4164968E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2242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dirty="0"/>
              <a:t>You now need to input comments for each check following this format: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sz="1800" dirty="0"/>
          </a:p>
          <a:p>
            <a:r>
              <a:rPr lang="en-GB" sz="1800" dirty="0"/>
              <a:t>If the check is not required, then put this: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9ED066-FEE3-49B9-8244-8C08E7FB73E0}"/>
              </a:ext>
            </a:extLst>
          </p:cNvPr>
          <p:cNvSpPr txBox="1"/>
          <p:nvPr/>
        </p:nvSpPr>
        <p:spPr>
          <a:xfrm>
            <a:off x="1092136" y="5631471"/>
            <a:ext cx="4581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(it is important that all of these objects are defined, regardless of if check is required or not)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0AFDE8-0E6F-4F82-8276-9073F08534C2}"/>
              </a:ext>
            </a:extLst>
          </p:cNvPr>
          <p:cNvSpPr txBox="1"/>
          <p:nvPr/>
        </p:nvSpPr>
        <p:spPr>
          <a:xfrm>
            <a:off x="515982" y="1756482"/>
            <a:ext cx="10927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You will need to create a new file in the “tooltips” folder</a:t>
            </a:r>
          </a:p>
          <a:p>
            <a:r>
              <a:rPr lang="en-GB" sz="2400" dirty="0"/>
              <a:t>This should be entitled “comments_..._</a:t>
            </a:r>
            <a:r>
              <a:rPr lang="en-GB" sz="2400" dirty="0" err="1"/>
              <a:t>log.R</a:t>
            </a:r>
            <a:r>
              <a:rPr lang="en-GB" sz="2400" dirty="0"/>
              <a:t>” with the ellipsis replaced by the name of the new log (from logslist in edit_lists.R)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0164340-EEF9-498F-9709-96DE2AF48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885" y="3419680"/>
            <a:ext cx="6725589" cy="12860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10667B-0A49-40F6-A5CE-73C5F1F98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521" y="4875910"/>
            <a:ext cx="3962953" cy="7240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0B1D848-F347-4B6D-9376-4DE4B6395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521" y="584388"/>
            <a:ext cx="4357903" cy="15102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EF6EE70-1759-473A-AC01-2661C045FA31}"/>
              </a:ext>
            </a:extLst>
          </p:cNvPr>
          <p:cNvSpPr txBox="1"/>
          <p:nvPr/>
        </p:nvSpPr>
        <p:spPr>
          <a:xfrm>
            <a:off x="7372350" y="215056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741875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439E-F0F8-4308-A4D4-512653E3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add a new log (5/5)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931FD-0505-492D-8C4A-E4164968E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2242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dirty="0"/>
              <a:t>You now need to input tooltips for each check following this format:</a:t>
            </a:r>
          </a:p>
          <a:p>
            <a:endParaRPr lang="en-GB" dirty="0"/>
          </a:p>
          <a:p>
            <a:r>
              <a:rPr lang="en-GB" sz="1600" dirty="0"/>
              <a:t>The entire code must be written on one line (since R doesn’t seem to like putting things over multiple lines)</a:t>
            </a:r>
          </a:p>
          <a:p>
            <a:r>
              <a:rPr lang="en-GB" sz="1600" dirty="0"/>
              <a:t>When displaying the code, to skip lines between scores, simply put &lt;</a:t>
            </a:r>
            <a:r>
              <a:rPr lang="en-GB" sz="1600" dirty="0" err="1"/>
              <a:t>br</a:t>
            </a:r>
            <a:r>
              <a:rPr lang="en-GB" sz="1600" dirty="0"/>
              <a:t>&gt; &lt;</a:t>
            </a:r>
            <a:r>
              <a:rPr lang="en-GB" sz="1600" dirty="0" err="1"/>
              <a:t>br</a:t>
            </a:r>
            <a:r>
              <a:rPr lang="en-GB" sz="1600" dirty="0"/>
              <a:t>&gt;</a:t>
            </a:r>
          </a:p>
          <a:p>
            <a:endParaRPr lang="en-GB" dirty="0"/>
          </a:p>
          <a:p>
            <a:r>
              <a:rPr lang="en-GB" sz="1800" dirty="0"/>
              <a:t>If the check is not required, then put this: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9ED066-FEE3-49B9-8244-8C08E7FB73E0}"/>
              </a:ext>
            </a:extLst>
          </p:cNvPr>
          <p:cNvSpPr txBox="1"/>
          <p:nvPr/>
        </p:nvSpPr>
        <p:spPr>
          <a:xfrm>
            <a:off x="1092136" y="5631471"/>
            <a:ext cx="4581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(it is important that all of these objects are defined, regardless of if check is required or not)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A64C7F-DFF3-47FA-B778-1F28918B5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086" y="3496399"/>
            <a:ext cx="8030696" cy="5048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2287E4-1CC4-4912-81FF-678674937B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360"/>
          <a:stretch/>
        </p:blipFill>
        <p:spPr>
          <a:xfrm>
            <a:off x="7623790" y="4316005"/>
            <a:ext cx="4039164" cy="4762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E16228-D699-43AD-B339-92EE23357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763" y="5287146"/>
            <a:ext cx="3143689" cy="4667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987765-0842-43B2-A45B-8FE8FB6E2A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9215" y="244787"/>
            <a:ext cx="3375135" cy="24167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7ED66E-0BE5-4A43-9672-06E700FD1077}"/>
              </a:ext>
            </a:extLst>
          </p:cNvPr>
          <p:cNvSpPr txBox="1"/>
          <p:nvPr/>
        </p:nvSpPr>
        <p:spPr>
          <a:xfrm>
            <a:off x="7469696" y="265147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0AFDE8-0E6F-4F82-8276-9073F08534C2}"/>
              </a:ext>
            </a:extLst>
          </p:cNvPr>
          <p:cNvSpPr txBox="1"/>
          <p:nvPr/>
        </p:nvSpPr>
        <p:spPr>
          <a:xfrm>
            <a:off x="838200" y="1612933"/>
            <a:ext cx="76712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You will need to create a new file in the “tooltips” folder</a:t>
            </a:r>
          </a:p>
          <a:p>
            <a:r>
              <a:rPr lang="en-GB" sz="2400" dirty="0"/>
              <a:t>This should be entitled “tooltips_..._</a:t>
            </a:r>
            <a:r>
              <a:rPr lang="en-GB" sz="2400" dirty="0" err="1"/>
              <a:t>log.R</a:t>
            </a:r>
            <a:r>
              <a:rPr lang="en-GB" sz="2400" dirty="0"/>
              <a:t>” with the ellipsis replaced by the name of the new log (from logslist in edit_lists.R)</a:t>
            </a:r>
          </a:p>
        </p:txBody>
      </p:sp>
    </p:spTree>
    <p:extLst>
      <p:ext uri="{BB962C8B-B14F-4D97-AF65-F5344CB8AC3E}">
        <p14:creationId xmlns:p14="http://schemas.microsoft.com/office/powerpoint/2010/main" val="4277074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D48A8-9FC0-44DE-B067-4CA27055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details on how the code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4581E-C11E-4E20-BB00-DF454EB0DA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015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89FF9F8A-93EC-4861-8137-E7FB23506B07}"/>
              </a:ext>
            </a:extLst>
          </p:cNvPr>
          <p:cNvSpPr txBox="1"/>
          <p:nvPr/>
        </p:nvSpPr>
        <p:spPr>
          <a:xfrm>
            <a:off x="5159349" y="1692938"/>
            <a:ext cx="293696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Runs the “</a:t>
            </a:r>
            <a:r>
              <a:rPr lang="en-GB" sz="1200" dirty="0" err="1"/>
              <a:t>create_log</a:t>
            </a:r>
            <a:r>
              <a:rPr lang="en-GB" sz="1200" dirty="0"/>
              <a:t>” function: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200" dirty="0"/>
              <a:t>Generates random 4-digit project ID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200" dirty="0"/>
              <a:t>Checks that this isn’t already assigned to another project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200" dirty="0"/>
              <a:t>Updates “projectID” and “QAlogtype”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200" dirty="0"/>
              <a:t>Switches to new tab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1C50EA1-58C5-4308-A266-AE258EA74245}"/>
              </a:ext>
            </a:extLst>
          </p:cNvPr>
          <p:cNvSpPr/>
          <p:nvPr/>
        </p:nvSpPr>
        <p:spPr>
          <a:xfrm>
            <a:off x="4495800" y="5235575"/>
            <a:ext cx="2124075" cy="755650"/>
          </a:xfrm>
          <a:prstGeom prst="roundRect">
            <a:avLst>
              <a:gd name="adj" fmla="val 6355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E11D07A-6EF0-40FB-9173-8F17DDE739A4}"/>
              </a:ext>
            </a:extLst>
          </p:cNvPr>
          <p:cNvSpPr/>
          <p:nvPr/>
        </p:nvSpPr>
        <p:spPr>
          <a:xfrm>
            <a:off x="2640769" y="1540275"/>
            <a:ext cx="1813497" cy="414143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D95F4A-57AC-47A5-9D1F-40BF0ABB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 for creating new log</a:t>
            </a:r>
            <a:br>
              <a:rPr lang="en-GB" dirty="0"/>
            </a:br>
            <a:r>
              <a:rPr lang="en-GB" sz="2000" dirty="0"/>
              <a:t>Mostly from </a:t>
            </a:r>
            <a:r>
              <a:rPr lang="en-GB" sz="2000" dirty="0" err="1"/>
              <a:t>home_server.R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8BAA6-3D65-4571-B124-5552C7897DEA}"/>
              </a:ext>
            </a:extLst>
          </p:cNvPr>
          <p:cNvSpPr txBox="1"/>
          <p:nvPr/>
        </p:nvSpPr>
        <p:spPr>
          <a:xfrm>
            <a:off x="696686" y="1690688"/>
            <a:ext cx="15501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Select create new log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BF95CE-286E-4850-B0D9-9094A39A9A14}"/>
              </a:ext>
            </a:extLst>
          </p:cNvPr>
          <p:cNvSpPr txBox="1"/>
          <p:nvPr/>
        </p:nvSpPr>
        <p:spPr>
          <a:xfrm>
            <a:off x="696686" y="2521058"/>
            <a:ext cx="1550125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“new”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B35C82-5C87-4009-8B4F-E17E8AA60A75}"/>
              </a:ext>
            </a:extLst>
          </p:cNvPr>
          <p:cNvSpPr txBox="1"/>
          <p:nvPr/>
        </p:nvSpPr>
        <p:spPr>
          <a:xfrm>
            <a:off x="2773681" y="1690688"/>
            <a:ext cx="1550125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 new panel is shown with following options: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88A7B4-EEDE-44E1-B7CE-34D5EA1A652E}"/>
              </a:ext>
            </a:extLst>
          </p:cNvPr>
          <p:cNvSpPr txBox="1"/>
          <p:nvPr/>
        </p:nvSpPr>
        <p:spPr>
          <a:xfrm>
            <a:off x="2773681" y="3016250"/>
            <a:ext cx="155012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Modelling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72ABF8-57DF-452E-9AC5-47DA62CA0F29}"/>
              </a:ext>
            </a:extLst>
          </p:cNvPr>
          <p:cNvSpPr txBox="1"/>
          <p:nvPr/>
        </p:nvSpPr>
        <p:spPr>
          <a:xfrm>
            <a:off x="2773681" y="3510815"/>
            <a:ext cx="155012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Data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B5425-C011-4D9D-B035-6FD16D8AECD2}"/>
              </a:ext>
            </a:extLst>
          </p:cNvPr>
          <p:cNvSpPr txBox="1"/>
          <p:nvPr/>
        </p:nvSpPr>
        <p:spPr>
          <a:xfrm>
            <a:off x="2773680" y="3966984"/>
            <a:ext cx="155012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Dashboard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49CCF7-ABE2-4B54-AE51-ABD64B96D524}"/>
              </a:ext>
            </a:extLst>
          </p:cNvPr>
          <p:cNvSpPr txBox="1"/>
          <p:nvPr/>
        </p:nvSpPr>
        <p:spPr>
          <a:xfrm>
            <a:off x="2773679" y="4461549"/>
            <a:ext cx="1550125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Official Statistics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4448A5-5EB5-4119-8A40-54FC6B5C7C1E}"/>
              </a:ext>
            </a:extLst>
          </p:cNvPr>
          <p:cNvSpPr txBox="1"/>
          <p:nvPr/>
        </p:nvSpPr>
        <p:spPr>
          <a:xfrm>
            <a:off x="5620639" y="2004124"/>
            <a:ext cx="202909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“modelling”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336F58-0589-4384-A030-86BCB11977DA}"/>
              </a:ext>
            </a:extLst>
          </p:cNvPr>
          <p:cNvSpPr txBox="1"/>
          <p:nvPr/>
        </p:nvSpPr>
        <p:spPr>
          <a:xfrm>
            <a:off x="5620639" y="2356642"/>
            <a:ext cx="202909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“analysis”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B273DD-6AB5-4C9A-AE94-A8205A14E16D}"/>
              </a:ext>
            </a:extLst>
          </p:cNvPr>
          <p:cNvSpPr txBox="1"/>
          <p:nvPr/>
        </p:nvSpPr>
        <p:spPr>
          <a:xfrm>
            <a:off x="5620639" y="2697397"/>
            <a:ext cx="202909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“dashboard”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27479B-847F-4A51-BE4B-15FCB12F924D}"/>
              </a:ext>
            </a:extLst>
          </p:cNvPr>
          <p:cNvSpPr txBox="1"/>
          <p:nvPr/>
        </p:nvSpPr>
        <p:spPr>
          <a:xfrm>
            <a:off x="5610333" y="3051714"/>
            <a:ext cx="202909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“statistics”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4DFB68-A714-4332-9017-A93997054343}"/>
              </a:ext>
            </a:extLst>
          </p:cNvPr>
          <p:cNvSpPr txBox="1"/>
          <p:nvPr/>
        </p:nvSpPr>
        <p:spPr>
          <a:xfrm>
            <a:off x="10105208" y="704634"/>
            <a:ext cx="1624149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“blank”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E8EEAF-9F67-44CF-BD1B-838CFCA3259D}"/>
              </a:ext>
            </a:extLst>
          </p:cNvPr>
          <p:cNvSpPr txBox="1"/>
          <p:nvPr/>
        </p:nvSpPr>
        <p:spPr>
          <a:xfrm>
            <a:off x="8708571" y="39765"/>
            <a:ext cx="33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have a list “types” containing the reactive value “log”. Initially this is set to: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EC3416-0111-41F4-8815-190FA1CCB00A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1471749" y="2337019"/>
            <a:ext cx="0" cy="18403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198D8D-0330-42B3-84BC-0821E8CC894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246811" y="2290853"/>
            <a:ext cx="526870" cy="38409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68C221-70CD-4883-8406-7C85B494453B}"/>
              </a:ext>
            </a:extLst>
          </p:cNvPr>
          <p:cNvCxnSpPr>
            <a:cxnSpLocks/>
            <a:stCxn id="9" idx="3"/>
            <a:endCxn id="75" idx="1"/>
          </p:cNvCxnSpPr>
          <p:nvPr/>
        </p:nvCxnSpPr>
        <p:spPr>
          <a:xfrm>
            <a:off x="4323806" y="3200916"/>
            <a:ext cx="835543" cy="1551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9F69C5-5744-44C9-B801-238A523C3D38}"/>
              </a:ext>
            </a:extLst>
          </p:cNvPr>
          <p:cNvCxnSpPr>
            <a:cxnSpLocks/>
            <a:stCxn id="10" idx="3"/>
            <a:endCxn id="75" idx="1"/>
          </p:cNvCxnSpPr>
          <p:nvPr/>
        </p:nvCxnSpPr>
        <p:spPr>
          <a:xfrm flipV="1">
            <a:off x="4323806" y="3216432"/>
            <a:ext cx="835543" cy="47904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EABDA4-4127-46FF-80C1-C019ACACBF86}"/>
              </a:ext>
            </a:extLst>
          </p:cNvPr>
          <p:cNvCxnSpPr>
            <a:cxnSpLocks/>
            <a:stCxn id="11" idx="3"/>
            <a:endCxn id="75" idx="1"/>
          </p:cNvCxnSpPr>
          <p:nvPr/>
        </p:nvCxnSpPr>
        <p:spPr>
          <a:xfrm flipV="1">
            <a:off x="4323805" y="3216432"/>
            <a:ext cx="835544" cy="93521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8A45BCA-AAD7-4787-A0A0-AED42946701B}"/>
              </a:ext>
            </a:extLst>
          </p:cNvPr>
          <p:cNvCxnSpPr>
            <a:cxnSpLocks/>
            <a:stCxn id="12" idx="3"/>
            <a:endCxn id="75" idx="1"/>
          </p:cNvCxnSpPr>
          <p:nvPr/>
        </p:nvCxnSpPr>
        <p:spPr>
          <a:xfrm flipV="1">
            <a:off x="4323804" y="3216432"/>
            <a:ext cx="835545" cy="141439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6C34F4E-1DFC-4FF6-94B4-F9E7667D5103}"/>
              </a:ext>
            </a:extLst>
          </p:cNvPr>
          <p:cNvSpPr txBox="1"/>
          <p:nvPr/>
        </p:nvSpPr>
        <p:spPr>
          <a:xfrm>
            <a:off x="8708571" y="1111043"/>
            <a:ext cx="3587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Similarly, lists “unsure” and “</a:t>
            </a:r>
            <a:r>
              <a:rPr lang="en-GB" dirty="0" err="1"/>
              <a:t>nexttab</a:t>
            </a:r>
            <a:r>
              <a:rPr lang="en-GB" dirty="0"/>
              <a:t>” containing reactive value “log”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2658CB-A2F5-4EE3-BD05-5AB8CF8AA9C4}"/>
              </a:ext>
            </a:extLst>
          </p:cNvPr>
          <p:cNvSpPr txBox="1"/>
          <p:nvPr/>
        </p:nvSpPr>
        <p:spPr>
          <a:xfrm>
            <a:off x="9827178" y="1730393"/>
            <a:ext cx="1786146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unsure$log = “blank”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744C9A-7330-4B30-97F0-639F12C07D51}"/>
              </a:ext>
            </a:extLst>
          </p:cNvPr>
          <p:cNvSpPr txBox="1"/>
          <p:nvPr/>
        </p:nvSpPr>
        <p:spPr>
          <a:xfrm>
            <a:off x="9827178" y="2136802"/>
            <a:ext cx="1786146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nexttab$log = “blank”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5D8B23-0218-4D8C-AE42-CBD26E9B42D6}"/>
              </a:ext>
            </a:extLst>
          </p:cNvPr>
          <p:cNvSpPr txBox="1"/>
          <p:nvPr/>
        </p:nvSpPr>
        <p:spPr>
          <a:xfrm>
            <a:off x="2773678" y="4915987"/>
            <a:ext cx="155012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Unsure which to use?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FFB747-35D4-4ABE-A7BE-0CCEB1455685}"/>
              </a:ext>
            </a:extLst>
          </p:cNvPr>
          <p:cNvSpPr txBox="1"/>
          <p:nvPr/>
        </p:nvSpPr>
        <p:spPr>
          <a:xfrm>
            <a:off x="4545874" y="4900597"/>
            <a:ext cx="2029095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unsure$log = “unsure”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B2440EE-BAF4-4C3D-8E5F-24348894A1CD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 flipV="1">
            <a:off x="4323803" y="5054486"/>
            <a:ext cx="222071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8D98E45-FAA5-49DF-A266-69AE4A4A516D}"/>
              </a:ext>
            </a:extLst>
          </p:cNvPr>
          <p:cNvSpPr txBox="1"/>
          <p:nvPr/>
        </p:nvSpPr>
        <p:spPr>
          <a:xfrm>
            <a:off x="2772454" y="5272585"/>
            <a:ext cx="155012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Back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C75249-17DB-4826-B4F1-A00F87BD893D}"/>
              </a:ext>
            </a:extLst>
          </p:cNvPr>
          <p:cNvSpPr txBox="1"/>
          <p:nvPr/>
        </p:nvSpPr>
        <p:spPr>
          <a:xfrm>
            <a:off x="4545874" y="5282591"/>
            <a:ext cx="202909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“blank”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7592E2-6682-4783-AEA3-7FD8ADC1094E}"/>
              </a:ext>
            </a:extLst>
          </p:cNvPr>
          <p:cNvSpPr txBox="1"/>
          <p:nvPr/>
        </p:nvSpPr>
        <p:spPr>
          <a:xfrm>
            <a:off x="4545873" y="5644485"/>
            <a:ext cx="2029095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unsure$log = “blank”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BACE2DF-53FE-4164-9871-4D7493978D59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4322579" y="5411085"/>
            <a:ext cx="223295" cy="2539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B308F4-6894-45FE-BB6D-F72F234DF19F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4322579" y="5423782"/>
            <a:ext cx="223294" cy="37459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25370D8-6AE0-4AAC-98B4-F06569E09116}"/>
              </a:ext>
            </a:extLst>
          </p:cNvPr>
          <p:cNvCxnSpPr>
            <a:cxnSpLocks/>
            <a:stCxn id="56" idx="2"/>
            <a:endCxn id="4" idx="1"/>
          </p:cNvCxnSpPr>
          <p:nvPr/>
        </p:nvCxnSpPr>
        <p:spPr>
          <a:xfrm rot="5400000" flipH="1">
            <a:off x="1138576" y="1571964"/>
            <a:ext cx="3977371" cy="4861152"/>
          </a:xfrm>
          <a:prstGeom prst="bentConnector4">
            <a:avLst>
              <a:gd name="adj1" fmla="val -5748"/>
              <a:gd name="adj2" fmla="val 104703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9A9A544-381D-4966-8020-38F8AFAA0927}"/>
              </a:ext>
            </a:extLst>
          </p:cNvPr>
          <p:cNvSpPr txBox="1"/>
          <p:nvPr/>
        </p:nvSpPr>
        <p:spPr>
          <a:xfrm>
            <a:off x="6794864" y="4900597"/>
            <a:ext cx="155012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More info is shown about each log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042B8BF-7427-4B19-9EE6-E82C79125908}"/>
              </a:ext>
            </a:extLst>
          </p:cNvPr>
          <p:cNvCxnSpPr>
            <a:cxnSpLocks/>
            <a:stCxn id="41" idx="3"/>
            <a:endCxn id="60" idx="1"/>
          </p:cNvCxnSpPr>
          <p:nvPr/>
        </p:nvCxnSpPr>
        <p:spPr>
          <a:xfrm>
            <a:off x="6574969" y="5054486"/>
            <a:ext cx="219895" cy="7694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25FAA54E-2F0D-404D-8458-22588CF14C7C}"/>
              </a:ext>
            </a:extLst>
          </p:cNvPr>
          <p:cNvCxnSpPr>
            <a:cxnSpLocks/>
            <a:stCxn id="60" idx="2"/>
            <a:endCxn id="8" idx="1"/>
          </p:cNvCxnSpPr>
          <p:nvPr/>
        </p:nvCxnSpPr>
        <p:spPr>
          <a:xfrm rot="5400000" flipH="1">
            <a:off x="3636099" y="1428435"/>
            <a:ext cx="3071409" cy="4796246"/>
          </a:xfrm>
          <a:prstGeom prst="bentConnector4">
            <a:avLst>
              <a:gd name="adj1" fmla="val -37711"/>
              <a:gd name="adj2" fmla="val 104766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5BF0E79-2093-4553-BAB1-FA56DB803ED2}"/>
              </a:ext>
            </a:extLst>
          </p:cNvPr>
          <p:cNvSpPr txBox="1"/>
          <p:nvPr/>
        </p:nvSpPr>
        <p:spPr>
          <a:xfrm>
            <a:off x="5700340" y="3413607"/>
            <a:ext cx="1786146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nexttab$log = “next”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D3CCEEF-A6FB-415A-B1F1-787CB1363704}"/>
              </a:ext>
            </a:extLst>
          </p:cNvPr>
          <p:cNvSpPr/>
          <p:nvPr/>
        </p:nvSpPr>
        <p:spPr>
          <a:xfrm>
            <a:off x="8647611" y="-1"/>
            <a:ext cx="3544389" cy="2674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0C84B5A5-1A09-491B-9DDA-DD1DD6219D36}"/>
              </a:ext>
            </a:extLst>
          </p:cNvPr>
          <p:cNvSpPr/>
          <p:nvPr/>
        </p:nvSpPr>
        <p:spPr>
          <a:xfrm>
            <a:off x="10291418" y="2735068"/>
            <a:ext cx="1813497" cy="285881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9EDA5FF-5EF2-4802-AC79-5988798CBDF5}"/>
              </a:ext>
            </a:extLst>
          </p:cNvPr>
          <p:cNvSpPr txBox="1"/>
          <p:nvPr/>
        </p:nvSpPr>
        <p:spPr>
          <a:xfrm>
            <a:off x="10424330" y="2885479"/>
            <a:ext cx="1550125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 new panel is created containing: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F16A21C-4450-461D-8C71-6D6825E933FC}"/>
              </a:ext>
            </a:extLst>
          </p:cNvPr>
          <p:cNvSpPr txBox="1"/>
          <p:nvPr/>
        </p:nvSpPr>
        <p:spPr>
          <a:xfrm>
            <a:off x="10424330" y="3880107"/>
            <a:ext cx="15501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Submit project ID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31DBFB1-268C-4C6F-BC09-43908E1076B0}"/>
              </a:ext>
            </a:extLst>
          </p:cNvPr>
          <p:cNvSpPr txBox="1"/>
          <p:nvPr/>
        </p:nvSpPr>
        <p:spPr>
          <a:xfrm>
            <a:off x="10424330" y="5165478"/>
            <a:ext cx="155012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Back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2111A2D-21B5-4678-BFB7-D8540025B485}"/>
              </a:ext>
            </a:extLst>
          </p:cNvPr>
          <p:cNvSpPr txBox="1"/>
          <p:nvPr/>
        </p:nvSpPr>
        <p:spPr>
          <a:xfrm>
            <a:off x="10423103" y="4634552"/>
            <a:ext cx="155012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Error message (initially blank)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6AE0F37-2016-4AE7-9F17-8AAC9CDD366D}"/>
              </a:ext>
            </a:extLst>
          </p:cNvPr>
          <p:cNvSpPr txBox="1"/>
          <p:nvPr/>
        </p:nvSpPr>
        <p:spPr>
          <a:xfrm>
            <a:off x="8647610" y="5681708"/>
            <a:ext cx="35443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These panels are not accessible for the user since the tab has already been switched – but it is necessary to create the projectID and QAlogtype input boxes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C5F31F4-FDA5-4C07-8451-0E2293F4D0A0}"/>
              </a:ext>
            </a:extLst>
          </p:cNvPr>
          <p:cNvCxnSpPr>
            <a:cxnSpLocks/>
            <a:stCxn id="13" idx="3"/>
            <a:endCxn id="102" idx="1"/>
          </p:cNvCxnSpPr>
          <p:nvPr/>
        </p:nvCxnSpPr>
        <p:spPr>
          <a:xfrm>
            <a:off x="7649735" y="2158013"/>
            <a:ext cx="2774595" cy="118913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A81DAE0-4396-4CC3-96B8-AC8B26034351}"/>
              </a:ext>
            </a:extLst>
          </p:cNvPr>
          <p:cNvCxnSpPr>
            <a:cxnSpLocks/>
            <a:stCxn id="14" idx="3"/>
            <a:endCxn id="102" idx="1"/>
          </p:cNvCxnSpPr>
          <p:nvPr/>
        </p:nvCxnSpPr>
        <p:spPr>
          <a:xfrm>
            <a:off x="7649735" y="2510531"/>
            <a:ext cx="2774595" cy="83661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1D43DFC-2DF8-4218-96F6-D74B6D40F000}"/>
              </a:ext>
            </a:extLst>
          </p:cNvPr>
          <p:cNvCxnSpPr>
            <a:cxnSpLocks/>
            <a:stCxn id="15" idx="3"/>
            <a:endCxn id="102" idx="1"/>
          </p:cNvCxnSpPr>
          <p:nvPr/>
        </p:nvCxnSpPr>
        <p:spPr>
          <a:xfrm>
            <a:off x="7649735" y="2851286"/>
            <a:ext cx="2774595" cy="49585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91047BB-821B-48F9-BD6F-B37D9A8D86FC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639429" y="3205603"/>
            <a:ext cx="2783674" cy="1538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6EE4E3B4-CDA5-415E-9A17-FA605E16225F}"/>
              </a:ext>
            </a:extLst>
          </p:cNvPr>
          <p:cNvSpPr/>
          <p:nvPr/>
        </p:nvSpPr>
        <p:spPr>
          <a:xfrm>
            <a:off x="8420068" y="3498510"/>
            <a:ext cx="1813497" cy="191257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DE45CC4-994C-4FD8-A996-5EC9FA20B3E5}"/>
              </a:ext>
            </a:extLst>
          </p:cNvPr>
          <p:cNvSpPr txBox="1"/>
          <p:nvPr/>
        </p:nvSpPr>
        <p:spPr>
          <a:xfrm>
            <a:off x="8551753" y="3617566"/>
            <a:ext cx="1550125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 new panel is created containing: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F6E8927-F45B-481F-9B47-81E623F2E0FC}"/>
              </a:ext>
            </a:extLst>
          </p:cNvPr>
          <p:cNvSpPr txBox="1"/>
          <p:nvPr/>
        </p:nvSpPr>
        <p:spPr>
          <a:xfrm>
            <a:off x="8541305" y="4622683"/>
            <a:ext cx="15501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Submit QAlogtype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4B97990-2942-4205-87EB-E296644BF910}"/>
              </a:ext>
            </a:extLst>
          </p:cNvPr>
          <p:cNvCxnSpPr>
            <a:cxnSpLocks/>
            <a:endCxn id="126" idx="1"/>
          </p:cNvCxnSpPr>
          <p:nvPr/>
        </p:nvCxnSpPr>
        <p:spPr>
          <a:xfrm>
            <a:off x="7486486" y="3575479"/>
            <a:ext cx="1065267" cy="5037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659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35EB-2060-46B9-B0EE-79241E03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 for updating existing log</a:t>
            </a:r>
            <a:br>
              <a:rPr lang="en-GB" dirty="0"/>
            </a:br>
            <a:r>
              <a:rPr lang="en-GB" sz="2000" dirty="0"/>
              <a:t>Mostly from home_server.R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468DA-CC38-4498-8275-5855DD369FCA}"/>
              </a:ext>
            </a:extLst>
          </p:cNvPr>
          <p:cNvSpPr txBox="1"/>
          <p:nvPr/>
        </p:nvSpPr>
        <p:spPr>
          <a:xfrm>
            <a:off x="10105208" y="704634"/>
            <a:ext cx="1624149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“blank”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CC272E-8D50-4E44-885E-2CFD177D095B}"/>
              </a:ext>
            </a:extLst>
          </p:cNvPr>
          <p:cNvSpPr txBox="1"/>
          <p:nvPr/>
        </p:nvSpPr>
        <p:spPr>
          <a:xfrm>
            <a:off x="8708571" y="39765"/>
            <a:ext cx="33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have a list “types” containing the reactive value “log”. Initially this is set to: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5CCDAC-899E-4510-8010-5E613EA3743A}"/>
              </a:ext>
            </a:extLst>
          </p:cNvPr>
          <p:cNvSpPr txBox="1"/>
          <p:nvPr/>
        </p:nvSpPr>
        <p:spPr>
          <a:xfrm>
            <a:off x="8708571" y="1111043"/>
            <a:ext cx="3587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Similarly, lists “unsure” and “</a:t>
            </a:r>
            <a:r>
              <a:rPr lang="en-GB" dirty="0" err="1"/>
              <a:t>nexttab</a:t>
            </a:r>
            <a:r>
              <a:rPr lang="en-GB" dirty="0"/>
              <a:t>” containing reactive value “log”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7095C7-B435-497F-94A5-B27BE7602A89}"/>
              </a:ext>
            </a:extLst>
          </p:cNvPr>
          <p:cNvSpPr txBox="1"/>
          <p:nvPr/>
        </p:nvSpPr>
        <p:spPr>
          <a:xfrm>
            <a:off x="9827178" y="1730393"/>
            <a:ext cx="1786146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unsure$log = “blank”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CC09B-5803-4A6A-8E41-104C066042DC}"/>
              </a:ext>
            </a:extLst>
          </p:cNvPr>
          <p:cNvSpPr txBox="1"/>
          <p:nvPr/>
        </p:nvSpPr>
        <p:spPr>
          <a:xfrm>
            <a:off x="9827178" y="2136802"/>
            <a:ext cx="1786146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nexttab$log = “blank”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C6B07B-BED2-490A-97BA-341D59CC2744}"/>
              </a:ext>
            </a:extLst>
          </p:cNvPr>
          <p:cNvSpPr/>
          <p:nvPr/>
        </p:nvSpPr>
        <p:spPr>
          <a:xfrm>
            <a:off x="8647611" y="-1"/>
            <a:ext cx="3544389" cy="2674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C9166F-F1C9-4548-814F-FC56B19F708D}"/>
              </a:ext>
            </a:extLst>
          </p:cNvPr>
          <p:cNvSpPr txBox="1"/>
          <p:nvPr/>
        </p:nvSpPr>
        <p:spPr>
          <a:xfrm>
            <a:off x="696686" y="1690688"/>
            <a:ext cx="15501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Select update existing log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101A48-3593-4C0B-B019-973054C77BC0}"/>
              </a:ext>
            </a:extLst>
          </p:cNvPr>
          <p:cNvSpPr txBox="1"/>
          <p:nvPr/>
        </p:nvSpPr>
        <p:spPr>
          <a:xfrm>
            <a:off x="696686" y="2521058"/>
            <a:ext cx="1550125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“update”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9ABD6B-6365-4CA1-8A09-806DC098A9E6}"/>
              </a:ext>
            </a:extLst>
          </p:cNvPr>
          <p:cNvCxnSpPr/>
          <p:nvPr/>
        </p:nvCxnSpPr>
        <p:spPr>
          <a:xfrm>
            <a:off x="1471749" y="2337019"/>
            <a:ext cx="0" cy="18403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1092D61-F119-406C-8377-9262EFF2865C}"/>
              </a:ext>
            </a:extLst>
          </p:cNvPr>
          <p:cNvSpPr/>
          <p:nvPr/>
        </p:nvSpPr>
        <p:spPr>
          <a:xfrm>
            <a:off x="2640769" y="1540276"/>
            <a:ext cx="1813497" cy="320589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8AE908-CC7C-439F-B84E-CD6640E8AC9B}"/>
              </a:ext>
            </a:extLst>
          </p:cNvPr>
          <p:cNvSpPr txBox="1"/>
          <p:nvPr/>
        </p:nvSpPr>
        <p:spPr>
          <a:xfrm>
            <a:off x="2773681" y="1690688"/>
            <a:ext cx="1550125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 new panel is shown with following options: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1CEF0C-2D73-4EE7-BDE9-3501EB1437E0}"/>
              </a:ext>
            </a:extLst>
          </p:cNvPr>
          <p:cNvSpPr txBox="1"/>
          <p:nvPr/>
        </p:nvSpPr>
        <p:spPr>
          <a:xfrm>
            <a:off x="2773681" y="3016250"/>
            <a:ext cx="15501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Submit project 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67B0BB-5EE0-42D3-96C0-693B948DBF18}"/>
              </a:ext>
            </a:extLst>
          </p:cNvPr>
          <p:cNvSpPr txBox="1"/>
          <p:nvPr/>
        </p:nvSpPr>
        <p:spPr>
          <a:xfrm>
            <a:off x="2773681" y="4301621"/>
            <a:ext cx="155012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Back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DB5DB6-AE9F-47A7-A2DD-C0F757960B77}"/>
              </a:ext>
            </a:extLst>
          </p:cNvPr>
          <p:cNvCxnSpPr>
            <a:cxnSpLocks/>
          </p:cNvCxnSpPr>
          <p:nvPr/>
        </p:nvCxnSpPr>
        <p:spPr>
          <a:xfrm flipV="1">
            <a:off x="2246811" y="2290853"/>
            <a:ext cx="526870" cy="38409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3568536-6390-4AD8-9D5D-25994E55A2A0}"/>
              </a:ext>
            </a:extLst>
          </p:cNvPr>
          <p:cNvSpPr/>
          <p:nvPr/>
        </p:nvSpPr>
        <p:spPr>
          <a:xfrm>
            <a:off x="2546307" y="5204171"/>
            <a:ext cx="2124075" cy="755650"/>
          </a:xfrm>
          <a:prstGeom prst="roundRect">
            <a:avLst>
              <a:gd name="adj" fmla="val 6355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E0EA16-AB5E-42EC-B61D-F9A0B0ED3841}"/>
              </a:ext>
            </a:extLst>
          </p:cNvPr>
          <p:cNvSpPr txBox="1"/>
          <p:nvPr/>
        </p:nvSpPr>
        <p:spPr>
          <a:xfrm>
            <a:off x="2596381" y="5251187"/>
            <a:ext cx="202909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“blank”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9F7A4A-157B-4914-9470-811B4632C7D0}"/>
              </a:ext>
            </a:extLst>
          </p:cNvPr>
          <p:cNvSpPr txBox="1"/>
          <p:nvPr/>
        </p:nvSpPr>
        <p:spPr>
          <a:xfrm>
            <a:off x="2596380" y="5613081"/>
            <a:ext cx="2029095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unsure$log = “blank”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8B658A6-8856-4403-8B17-4850C13CE923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V="1">
            <a:off x="192849" y="2517691"/>
            <a:ext cx="3945968" cy="2938293"/>
          </a:xfrm>
          <a:prstGeom prst="bentConnector4">
            <a:avLst>
              <a:gd name="adj1" fmla="val -6966"/>
              <a:gd name="adj2" fmla="val 10778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B448E45-3C77-4D82-88FF-F00E2E6BE27C}"/>
              </a:ext>
            </a:extLst>
          </p:cNvPr>
          <p:cNvSpPr txBox="1"/>
          <p:nvPr/>
        </p:nvSpPr>
        <p:spPr>
          <a:xfrm>
            <a:off x="2772454" y="3770695"/>
            <a:ext cx="155012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Error message (initially blank)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C637EC3-1953-455A-ACF3-20D9CE2487F1}"/>
              </a:ext>
            </a:extLst>
          </p:cNvPr>
          <p:cNvCxnSpPr>
            <a:cxnSpLocks/>
            <a:stCxn id="21" idx="1"/>
            <a:endCxn id="25" idx="1"/>
          </p:cNvCxnSpPr>
          <p:nvPr/>
        </p:nvCxnSpPr>
        <p:spPr>
          <a:xfrm rot="10800000" flipV="1">
            <a:off x="2546307" y="4440120"/>
            <a:ext cx="227374" cy="1141875"/>
          </a:xfrm>
          <a:prstGeom prst="bentConnector3">
            <a:avLst>
              <a:gd name="adj1" fmla="val 2005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4829E40-9A23-48DD-AAC0-95F23ADB0DFB}"/>
              </a:ext>
            </a:extLst>
          </p:cNvPr>
          <p:cNvSpPr/>
          <p:nvPr/>
        </p:nvSpPr>
        <p:spPr>
          <a:xfrm>
            <a:off x="4717764" y="1540275"/>
            <a:ext cx="3716022" cy="5104365"/>
          </a:xfrm>
          <a:prstGeom prst="roundRect">
            <a:avLst>
              <a:gd name="adj" fmla="val 5313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409E06-2757-4824-BD1A-DEA9357C614B}"/>
              </a:ext>
            </a:extLst>
          </p:cNvPr>
          <p:cNvSpPr txBox="1"/>
          <p:nvPr/>
        </p:nvSpPr>
        <p:spPr>
          <a:xfrm>
            <a:off x="4848224" y="1665509"/>
            <a:ext cx="342383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Reads in info from SQL QA_log database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6019A0-C95E-4A23-95E3-2D14A04A1CE5}"/>
              </a:ext>
            </a:extLst>
          </p:cNvPr>
          <p:cNvSpPr txBox="1"/>
          <p:nvPr/>
        </p:nvSpPr>
        <p:spPr>
          <a:xfrm>
            <a:off x="4848224" y="2038170"/>
            <a:ext cx="342383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If no corresponding project ID, display error message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AD14CC4-921C-494D-984B-E4CE64CC8EA4}"/>
              </a:ext>
            </a:extLst>
          </p:cNvPr>
          <p:cNvCxnSpPr>
            <a:cxnSpLocks/>
            <a:stCxn id="15" idx="3"/>
            <a:endCxn id="43" idx="1"/>
          </p:cNvCxnSpPr>
          <p:nvPr/>
        </p:nvCxnSpPr>
        <p:spPr>
          <a:xfrm flipV="1">
            <a:off x="4323806" y="1819398"/>
            <a:ext cx="524418" cy="15200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7547CF2-7935-4B9F-8B1E-03BD676201FF}"/>
              </a:ext>
            </a:extLst>
          </p:cNvPr>
          <p:cNvSpPr txBox="1"/>
          <p:nvPr/>
        </p:nvSpPr>
        <p:spPr>
          <a:xfrm>
            <a:off x="4839024" y="2644053"/>
            <a:ext cx="3423830" cy="17389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Else:</a:t>
            </a:r>
            <a:endParaRPr lang="en-GB" sz="600" dirty="0"/>
          </a:p>
          <a:p>
            <a:pPr algn="ctr"/>
            <a:endParaRPr lang="en-GB" sz="1400" dirty="0"/>
          </a:p>
          <a:p>
            <a:pPr algn="ctr"/>
            <a:r>
              <a:rPr lang="en-GB" sz="1400" dirty="0"/>
              <a:t>Update projectname, version, leadanalyst, analyticalassurer, BCM and QAlogtype from SQL data</a:t>
            </a:r>
          </a:p>
          <a:p>
            <a:pPr algn="ctr"/>
            <a:endParaRPr lang="en-GB" sz="1000" dirty="0"/>
          </a:p>
          <a:p>
            <a:pPr algn="ctr"/>
            <a:endParaRPr lang="en-GB" sz="1100" dirty="0"/>
          </a:p>
          <a:p>
            <a:pPr algn="ctr"/>
            <a:r>
              <a:rPr lang="en-GB" sz="1400" dirty="0"/>
              <a:t>Switch tab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7C34CE-AEC0-4059-AC68-42CB5B690998}"/>
              </a:ext>
            </a:extLst>
          </p:cNvPr>
          <p:cNvSpPr txBox="1"/>
          <p:nvPr/>
        </p:nvSpPr>
        <p:spPr>
          <a:xfrm>
            <a:off x="5649479" y="2865838"/>
            <a:ext cx="1786146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nexttab$log = “next”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DCD230D-7EF1-46D0-8A8D-2D6D62558394}"/>
              </a:ext>
            </a:extLst>
          </p:cNvPr>
          <p:cNvSpPr txBox="1"/>
          <p:nvPr/>
        </p:nvSpPr>
        <p:spPr>
          <a:xfrm>
            <a:off x="4839024" y="4537010"/>
            <a:ext cx="342383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Reads in info from SQL QA_checks database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BEF2E8-8AFE-4C23-A2DE-F95D9BE3B4C3}"/>
              </a:ext>
            </a:extLst>
          </p:cNvPr>
          <p:cNvSpPr txBox="1"/>
          <p:nvPr/>
        </p:nvSpPr>
        <p:spPr>
          <a:xfrm>
            <a:off x="4839024" y="4923160"/>
            <a:ext cx="342383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Runs the update_checks function: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Runs through list of all checks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If no corresponding row in SQL, sets rating to “TO BE CHECKED”</a:t>
            </a:r>
          </a:p>
          <a:p>
            <a:pPr algn="ctr"/>
            <a:r>
              <a:rPr lang="en-GB" sz="1400" dirty="0"/>
              <a:t>Else: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Updates score, as well as other boxes, using data from SQL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A55BCE0-EC8F-4F2E-9C4B-8082744FD1E2}"/>
              </a:ext>
            </a:extLst>
          </p:cNvPr>
          <p:cNvSpPr txBox="1"/>
          <p:nvPr/>
        </p:nvSpPr>
        <p:spPr>
          <a:xfrm>
            <a:off x="8697284" y="5065777"/>
            <a:ext cx="342383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This is done using the </a:t>
            </a:r>
            <a:r>
              <a:rPr lang="en-GB" sz="1400" dirty="0" err="1"/>
              <a:t>readingOutput</a:t>
            </a:r>
            <a:r>
              <a:rPr lang="en-GB" sz="1400" dirty="0"/>
              <a:t> function:</a:t>
            </a:r>
          </a:p>
          <a:p>
            <a:pPr algn="ctr"/>
            <a:r>
              <a:rPr lang="en-GB" sz="1400" dirty="0"/>
              <a:t>If score = 1, set rating to be “Excellent”</a:t>
            </a:r>
          </a:p>
          <a:p>
            <a:pPr algn="ctr"/>
            <a:r>
              <a:rPr lang="en-GB" sz="1400" dirty="0"/>
              <a:t>If score = 2, set rating to be “Good”</a:t>
            </a:r>
          </a:p>
          <a:p>
            <a:pPr algn="ctr"/>
            <a:r>
              <a:rPr lang="en-GB" sz="1400" dirty="0"/>
              <a:t>Etc.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C3E59F1-4605-4E18-8C53-F9E0D123743D}"/>
              </a:ext>
            </a:extLst>
          </p:cNvPr>
          <p:cNvCxnSpPr>
            <a:cxnSpLocks/>
            <a:stCxn id="52" idx="1"/>
          </p:cNvCxnSpPr>
          <p:nvPr/>
        </p:nvCxnSpPr>
        <p:spPr>
          <a:xfrm flipH="1">
            <a:off x="8098971" y="5650553"/>
            <a:ext cx="598313" cy="4889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2A37686-93E3-4CDC-A963-E801796AC821}"/>
              </a:ext>
            </a:extLst>
          </p:cNvPr>
          <p:cNvSpPr/>
          <p:nvPr/>
        </p:nvSpPr>
        <p:spPr>
          <a:xfrm>
            <a:off x="8666004" y="2801732"/>
            <a:ext cx="1813497" cy="191257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845394-EFF1-4F18-A6E7-6EF5FDD7832E}"/>
              </a:ext>
            </a:extLst>
          </p:cNvPr>
          <p:cNvSpPr txBox="1"/>
          <p:nvPr/>
        </p:nvSpPr>
        <p:spPr>
          <a:xfrm>
            <a:off x="8797689" y="2920788"/>
            <a:ext cx="1550125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 new panel is created containing: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CD1949-A926-475B-BFCB-A59F1E1E35FA}"/>
              </a:ext>
            </a:extLst>
          </p:cNvPr>
          <p:cNvSpPr txBox="1"/>
          <p:nvPr/>
        </p:nvSpPr>
        <p:spPr>
          <a:xfrm>
            <a:off x="8787241" y="3925905"/>
            <a:ext cx="15501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Submit QAlogtype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9970F0-00A7-4FE5-BD51-4ACCCCD0C472}"/>
              </a:ext>
            </a:extLst>
          </p:cNvPr>
          <p:cNvCxnSpPr>
            <a:cxnSpLocks/>
            <a:stCxn id="49" idx="3"/>
            <a:endCxn id="56" idx="1"/>
          </p:cNvCxnSpPr>
          <p:nvPr/>
        </p:nvCxnSpPr>
        <p:spPr>
          <a:xfrm>
            <a:off x="7435625" y="3019727"/>
            <a:ext cx="1362064" cy="36272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2E6DCC9-D459-4388-8513-3D05813C11FA}"/>
              </a:ext>
            </a:extLst>
          </p:cNvPr>
          <p:cNvSpPr txBox="1"/>
          <p:nvPr/>
        </p:nvSpPr>
        <p:spPr>
          <a:xfrm>
            <a:off x="10583834" y="2822894"/>
            <a:ext cx="16081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This panel is not accessible for the user since the tab has already been switched – but it is necessary to create the QAlogtype input box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6724AB-4282-4882-BC1E-BDB30A7B399C}"/>
              </a:ext>
            </a:extLst>
          </p:cNvPr>
          <p:cNvSpPr txBox="1"/>
          <p:nvPr/>
        </p:nvSpPr>
        <p:spPr>
          <a:xfrm>
            <a:off x="5405363" y="3758019"/>
            <a:ext cx="229865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“modelling” etc.</a:t>
            </a:r>
          </a:p>
        </p:txBody>
      </p:sp>
    </p:spTree>
    <p:extLst>
      <p:ext uri="{BB962C8B-B14F-4D97-AF65-F5344CB8AC3E}">
        <p14:creationId xmlns:p14="http://schemas.microsoft.com/office/powerpoint/2010/main" val="1498142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9CF8-469C-4D52-8171-A9A4E80BC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more detail on </a:t>
            </a:r>
            <a:r>
              <a:rPr lang="en-GB" dirty="0" err="1"/>
              <a:t>UI_check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6E8AE-6504-4DA8-9E76-DAF94AC41037}"/>
              </a:ext>
            </a:extLst>
          </p:cNvPr>
          <p:cNvSpPr txBox="1"/>
          <p:nvPr/>
        </p:nvSpPr>
        <p:spPr>
          <a:xfrm>
            <a:off x="696686" y="1690688"/>
            <a:ext cx="235131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UI_check creates the following UI objects: </a:t>
            </a:r>
            <a:r>
              <a:rPr lang="en-GB" sz="1200" dirty="0"/>
              <a:t>(for all check IDs and log types)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2B7A1-4613-4836-80D0-C2CFE88497F4}"/>
              </a:ext>
            </a:extLst>
          </p:cNvPr>
          <p:cNvSpPr txBox="1"/>
          <p:nvPr/>
        </p:nvSpPr>
        <p:spPr>
          <a:xfrm>
            <a:off x="3500846" y="1829187"/>
            <a:ext cx="1884042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DG1infomodelling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81A21-FB5F-4148-8E30-01BEEC389816}"/>
              </a:ext>
            </a:extLst>
          </p:cNvPr>
          <p:cNvSpPr txBox="1"/>
          <p:nvPr/>
        </p:nvSpPr>
        <p:spPr>
          <a:xfrm>
            <a:off x="5603962" y="1829187"/>
            <a:ext cx="1090235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scoreDG1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24B10F-D112-4247-8EBA-95714438B8EE}"/>
              </a:ext>
            </a:extLst>
          </p:cNvPr>
          <p:cNvSpPr txBox="1"/>
          <p:nvPr/>
        </p:nvSpPr>
        <p:spPr>
          <a:xfrm>
            <a:off x="6913271" y="1829187"/>
            <a:ext cx="1175322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assessDG1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534B07-2E5A-43CC-8683-AA217B3DBD00}"/>
              </a:ext>
            </a:extLst>
          </p:cNvPr>
          <p:cNvSpPr txBox="1"/>
          <p:nvPr/>
        </p:nvSpPr>
        <p:spPr>
          <a:xfrm>
            <a:off x="8307667" y="1829187"/>
            <a:ext cx="1466620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summaryDG1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85D395-9A71-44D1-9294-5667C003A0D1}"/>
              </a:ext>
            </a:extLst>
          </p:cNvPr>
          <p:cNvSpPr txBox="1"/>
          <p:nvPr/>
        </p:nvSpPr>
        <p:spPr>
          <a:xfrm>
            <a:off x="9993361" y="1829187"/>
            <a:ext cx="922497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obsDG1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307B6F-0927-4832-9F91-51067AA4C4BE}"/>
              </a:ext>
            </a:extLst>
          </p:cNvPr>
          <p:cNvSpPr txBox="1"/>
          <p:nvPr/>
        </p:nvSpPr>
        <p:spPr>
          <a:xfrm>
            <a:off x="11134932" y="1829187"/>
            <a:ext cx="910827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outDG1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62B5AA-226F-4BEC-BC50-A70A6B5948C9}"/>
              </a:ext>
            </a:extLst>
          </p:cNvPr>
          <p:cNvSpPr txBox="1"/>
          <p:nvPr/>
        </p:nvSpPr>
        <p:spPr>
          <a:xfrm>
            <a:off x="696686" y="2911785"/>
            <a:ext cx="443624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Action button – pressing this gives you more information on how to complete the check</a:t>
            </a:r>
          </a:p>
          <a:p>
            <a:r>
              <a:rPr lang="en-GB" dirty="0"/>
              <a:t>This is done via the create_modal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Creates modalDialog with UI output DG1modelling (for example – this would be taken from the “comments_modelling_log.R”)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50A046-25E2-4673-85A9-5F678235AAA8}"/>
              </a:ext>
            </a:extLst>
          </p:cNvPr>
          <p:cNvCxnSpPr>
            <a:stCxn id="5" idx="2"/>
          </p:cNvCxnSpPr>
          <p:nvPr/>
        </p:nvCxnSpPr>
        <p:spPr>
          <a:xfrm flipH="1">
            <a:off x="4005943" y="2198519"/>
            <a:ext cx="436924" cy="7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B80940-42D9-43E7-90A9-5E16277C241E}"/>
              </a:ext>
            </a:extLst>
          </p:cNvPr>
          <p:cNvSpPr txBox="1"/>
          <p:nvPr/>
        </p:nvSpPr>
        <p:spPr>
          <a:xfrm>
            <a:off x="5603962" y="3429000"/>
            <a:ext cx="443624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Created using rating_options function:</a:t>
            </a:r>
          </a:p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41AA42-75AB-428B-8CFF-9AD2489EAAF5}"/>
              </a:ext>
            </a:extLst>
          </p:cNvPr>
          <p:cNvSpPr txBox="1"/>
          <p:nvPr/>
        </p:nvSpPr>
        <p:spPr>
          <a:xfrm>
            <a:off x="7289070" y="2521685"/>
            <a:ext cx="443624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Text inputs for “Assessed by”, “Summary of/link to QA outcome or evidence”, “Observations” and “Outstanding (potential) work”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0D15E3-723E-4B3B-A501-FED73CB0845E}"/>
              </a:ext>
            </a:extLst>
          </p:cNvPr>
          <p:cNvCxnSpPr>
            <a:stCxn id="7" idx="2"/>
          </p:cNvCxnSpPr>
          <p:nvPr/>
        </p:nvCxnSpPr>
        <p:spPr>
          <a:xfrm>
            <a:off x="7500932" y="2198519"/>
            <a:ext cx="406451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C924C8-2605-4E97-B27C-207EAA05A2F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9040977" y="2198519"/>
            <a:ext cx="0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A20450-6445-46F3-9A2A-3CE6B8B13B2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454609" y="2198519"/>
            <a:ext cx="1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E846835-5406-494B-9038-37DAA6F57D7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11187918" y="2198519"/>
            <a:ext cx="402428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764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E959-E6CC-47F7-BA52-A438C760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Checking whether data has </a:t>
            </a:r>
            <a:r>
              <a:rPr lang="en-GB"/>
              <a:t>been saved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A2963-6C1E-4653-8059-89BAA213C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327"/>
            <a:ext cx="10515600" cy="6367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/>
              <a:t>To give a warning message </a:t>
            </a:r>
            <a:r>
              <a:rPr lang="en-GB" sz="2000" i="1" dirty="0"/>
              <a:t>“You have unsaved changes!” </a:t>
            </a:r>
            <a:r>
              <a:rPr lang="en-GB" sz="2000" dirty="0"/>
              <a:t>we create two dataframes – one from SQL data, one from current app status – and compare the two.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4075E-9B29-4E22-BA6C-DA3BD9D0C6AA}"/>
              </a:ext>
            </a:extLst>
          </p:cNvPr>
          <p:cNvSpPr txBox="1"/>
          <p:nvPr/>
        </p:nvSpPr>
        <p:spPr>
          <a:xfrm>
            <a:off x="574766" y="2262113"/>
            <a:ext cx="3901441" cy="25237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Reading in from SQL: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Obtain projectID from app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Find relevant row in dbo.QA_log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If row doesn’t exist (i.e. brand new log, never been saved before), create a row of blank data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Select all relevant rows in dbo.QA_checks (there will be one row for each complete check)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Where a row doesn’t exist for a check, create a row of blank data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We merge this together into a dataframe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9CF16A1-966E-4D4F-802C-1734BAC5B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58414"/>
              </p:ext>
            </p:extLst>
          </p:nvPr>
        </p:nvGraphicFramePr>
        <p:xfrm>
          <a:off x="574766" y="5123225"/>
          <a:ext cx="4275909" cy="1706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5303">
                  <a:extLst>
                    <a:ext uri="{9D8B030D-6E8A-4147-A177-3AD203B41FA5}">
                      <a16:colId xmlns:a16="http://schemas.microsoft.com/office/drawing/2014/main" val="3464945137"/>
                    </a:ext>
                  </a:extLst>
                </a:gridCol>
                <a:gridCol w="1425303">
                  <a:extLst>
                    <a:ext uri="{9D8B030D-6E8A-4147-A177-3AD203B41FA5}">
                      <a16:colId xmlns:a16="http://schemas.microsoft.com/office/drawing/2014/main" val="507573222"/>
                    </a:ext>
                  </a:extLst>
                </a:gridCol>
                <a:gridCol w="1425303">
                  <a:extLst>
                    <a:ext uri="{9D8B030D-6E8A-4147-A177-3AD203B41FA5}">
                      <a16:colId xmlns:a16="http://schemas.microsoft.com/office/drawing/2014/main" val="425449427"/>
                    </a:ext>
                  </a:extLst>
                </a:gridCol>
              </a:tblGrid>
              <a:tr h="189366">
                <a:tc>
                  <a:txBody>
                    <a:bodyPr/>
                    <a:lstStyle/>
                    <a:p>
                      <a:r>
                        <a:rPr lang="en-GB" sz="1000" b="0" dirty="0"/>
                        <a:t>Project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Project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Project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216178"/>
                  </a:ext>
                </a:extLst>
              </a:tr>
              <a:tr h="189366">
                <a:tc>
                  <a:txBody>
                    <a:bodyPr/>
                    <a:lstStyle/>
                    <a:p>
                      <a:r>
                        <a:rPr lang="en-GB" sz="1000" dirty="0"/>
                        <a:t>Project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748554"/>
                  </a:ext>
                </a:extLst>
              </a:tr>
              <a:tr h="189366">
                <a:tc>
                  <a:txBody>
                    <a:bodyPr/>
                    <a:lstStyle/>
                    <a:p>
                      <a:r>
                        <a:rPr lang="en-GB" sz="10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DG1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DG2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033827"/>
                  </a:ext>
                </a:extLst>
              </a:tr>
              <a:tr h="189366">
                <a:tc>
                  <a:txBody>
                    <a:bodyPr/>
                    <a:lstStyle/>
                    <a:p>
                      <a:r>
                        <a:rPr lang="en-GB" sz="1000" dirty="0"/>
                        <a:t>Lead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DG1 assessor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DG2 assessor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233222"/>
                  </a:ext>
                </a:extLst>
              </a:tr>
              <a:tr h="189366">
                <a:tc>
                  <a:txBody>
                    <a:bodyPr/>
                    <a:lstStyle/>
                    <a:p>
                      <a:r>
                        <a:rPr lang="en-GB" sz="1000" dirty="0"/>
                        <a:t>Analytical Assurer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DG1 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DG2 Evidence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517962"/>
                  </a:ext>
                </a:extLst>
              </a:tr>
              <a:tr h="189366">
                <a:tc>
                  <a:txBody>
                    <a:bodyPr/>
                    <a:lstStyle/>
                    <a:p>
                      <a:r>
                        <a:rPr lang="en-GB" sz="1000" dirty="0"/>
                        <a:t>BCM?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DG1 Observations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DG2 Observations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378113"/>
                  </a:ext>
                </a:extLst>
              </a:tr>
              <a:tr h="189366">
                <a:tc>
                  <a:txBody>
                    <a:bodyPr/>
                    <a:lstStyle/>
                    <a:p>
                      <a:r>
                        <a:rPr lang="en-GB" sz="1000" dirty="0"/>
                        <a:t>Log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DG1 Outstanding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DG2 Outstanding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50769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971134A-952A-47AE-9281-909EBB7A6922}"/>
              </a:ext>
            </a:extLst>
          </p:cNvPr>
          <p:cNvSpPr txBox="1"/>
          <p:nvPr/>
        </p:nvSpPr>
        <p:spPr>
          <a:xfrm>
            <a:off x="513805" y="4785276"/>
            <a:ext cx="3899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Example of first three columns of dataframe: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E68661-A9D7-440F-930B-F083407722A6}"/>
              </a:ext>
            </a:extLst>
          </p:cNvPr>
          <p:cNvSpPr txBox="1"/>
          <p:nvPr/>
        </p:nvSpPr>
        <p:spPr>
          <a:xfrm>
            <a:off x="4963886" y="3064180"/>
            <a:ext cx="1550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Blank rows are necessary so that both dataframes are same size to allow us to compare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EE66B2-599C-4D36-AC5F-01F1AC2523F2}"/>
              </a:ext>
            </a:extLst>
          </p:cNvPr>
          <p:cNvCxnSpPr>
            <a:cxnSpLocks/>
          </p:cNvCxnSpPr>
          <p:nvPr/>
        </p:nvCxnSpPr>
        <p:spPr>
          <a:xfrm flipH="1">
            <a:off x="4355003" y="3352800"/>
            <a:ext cx="60888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958671-7DD6-48A5-9F0A-FA367BD106E0}"/>
              </a:ext>
            </a:extLst>
          </p:cNvPr>
          <p:cNvCxnSpPr>
            <a:cxnSpLocks/>
          </p:cNvCxnSpPr>
          <p:nvPr/>
        </p:nvCxnSpPr>
        <p:spPr>
          <a:xfrm flipH="1">
            <a:off x="4355003" y="3753394"/>
            <a:ext cx="608883" cy="57041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D835AAF-E2BA-4373-9EE6-5209ADF8FF15}"/>
              </a:ext>
            </a:extLst>
          </p:cNvPr>
          <p:cNvSpPr txBox="1"/>
          <p:nvPr/>
        </p:nvSpPr>
        <p:spPr>
          <a:xfrm>
            <a:off x="6675120" y="2261811"/>
            <a:ext cx="3901441" cy="20928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Reading in from app: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Manually create row that matches row in dbo.QA_log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Use </a:t>
            </a:r>
            <a:r>
              <a:rPr lang="en-GB" sz="1400" dirty="0" err="1"/>
              <a:t>paste_other_input</a:t>
            </a:r>
            <a:r>
              <a:rPr lang="en-GB" sz="1400" dirty="0"/>
              <a:t> to create row that matches those in dbo.QA_checks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This is run over all check IDs using </a:t>
            </a:r>
            <a:r>
              <a:rPr lang="en-GB" sz="1400" dirty="0" err="1"/>
              <a:t>sapply</a:t>
            </a:r>
            <a:r>
              <a:rPr lang="en-GB" sz="1400" dirty="0"/>
              <a:t> function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Everything merged together into one dataframe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54888D-BC3B-47D5-A119-2EA8DE05AA0F}"/>
              </a:ext>
            </a:extLst>
          </p:cNvPr>
          <p:cNvSpPr txBox="1"/>
          <p:nvPr/>
        </p:nvSpPr>
        <p:spPr>
          <a:xfrm>
            <a:off x="6675119" y="5232673"/>
            <a:ext cx="3901441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Dataframes are compared.</a:t>
            </a:r>
          </a:p>
          <a:p>
            <a:pPr algn="ctr"/>
            <a:r>
              <a:rPr lang="en-GB" sz="1400" dirty="0"/>
              <a:t>If not equal, an error message is printed.</a:t>
            </a:r>
          </a:p>
          <a:p>
            <a:pPr algn="ctr"/>
            <a:r>
              <a:rPr lang="en-GB" sz="1400" dirty="0"/>
              <a:t>Whenever “Save” button is pressed, the “Reading in from SQL” is repeated, and comparison is </a:t>
            </a:r>
            <a:r>
              <a:rPr lang="en-GB" sz="1400"/>
              <a:t>run again.</a:t>
            </a:r>
            <a:endParaRPr lang="en-GB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4D1569-2450-45CD-BAFC-ED44CEB55C8C}"/>
              </a:ext>
            </a:extLst>
          </p:cNvPr>
          <p:cNvSpPr txBox="1"/>
          <p:nvPr/>
        </p:nvSpPr>
        <p:spPr>
          <a:xfrm>
            <a:off x="9875521" y="2022626"/>
            <a:ext cx="1976845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Updates automatically as changes made in app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16DD6B-7F3D-4EAE-8463-2A03B4FE6A0F}"/>
              </a:ext>
            </a:extLst>
          </p:cNvPr>
          <p:cNvSpPr txBox="1"/>
          <p:nvPr/>
        </p:nvSpPr>
        <p:spPr>
          <a:xfrm>
            <a:off x="3975463" y="2170882"/>
            <a:ext cx="1976845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Has to be updated manually</a:t>
            </a:r>
          </a:p>
        </p:txBody>
      </p:sp>
    </p:spTree>
    <p:extLst>
      <p:ext uri="{BB962C8B-B14F-4D97-AF65-F5344CB8AC3E}">
        <p14:creationId xmlns:p14="http://schemas.microsoft.com/office/powerpoint/2010/main" val="342339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791CC-7E1C-4898-8970-C8784B749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Saving score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1F5BF-9556-4373-A58D-CC26AF09C5AE}"/>
              </a:ext>
            </a:extLst>
          </p:cNvPr>
          <p:cNvSpPr txBox="1">
            <a:spLocks/>
          </p:cNvSpPr>
          <p:nvPr/>
        </p:nvSpPr>
        <p:spPr>
          <a:xfrm>
            <a:off x="838200" y="1625327"/>
            <a:ext cx="10515600" cy="63678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This is to save scores for different QA checks to SQL. We read in current SQL data, and current app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2288E-89BA-4402-894D-3D715A3EA78D}"/>
              </a:ext>
            </a:extLst>
          </p:cNvPr>
          <p:cNvSpPr txBox="1"/>
          <p:nvPr/>
        </p:nvSpPr>
        <p:spPr>
          <a:xfrm>
            <a:off x="1075508" y="4249783"/>
            <a:ext cx="187891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Is app data blank?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C9B9B1-316C-4739-B075-AE5E33052E66}"/>
              </a:ext>
            </a:extLst>
          </p:cNvPr>
          <p:cNvSpPr txBox="1"/>
          <p:nvPr/>
        </p:nvSpPr>
        <p:spPr>
          <a:xfrm>
            <a:off x="1010194" y="2349528"/>
            <a:ext cx="2009541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Does row for corresponding SQL data exist?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68A3A8-41C9-4C16-9A1E-F7B181A2CF57}"/>
              </a:ext>
            </a:extLst>
          </p:cNvPr>
          <p:cNvCxnSpPr>
            <a:stCxn id="5" idx="2"/>
          </p:cNvCxnSpPr>
          <p:nvPr/>
        </p:nvCxnSpPr>
        <p:spPr>
          <a:xfrm flipH="1">
            <a:off x="2002971" y="3272858"/>
            <a:ext cx="11994" cy="976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40629F5-4082-49A1-ADD2-1390B4D36469}"/>
              </a:ext>
            </a:extLst>
          </p:cNvPr>
          <p:cNvSpPr txBox="1"/>
          <p:nvPr/>
        </p:nvSpPr>
        <p:spPr>
          <a:xfrm>
            <a:off x="2002971" y="348904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EC1407-84AC-432C-B085-BDCF8F9F58FA}"/>
              </a:ext>
            </a:extLst>
          </p:cNvPr>
          <p:cNvCxnSpPr>
            <a:stCxn id="4" idx="2"/>
          </p:cNvCxnSpPr>
          <p:nvPr/>
        </p:nvCxnSpPr>
        <p:spPr>
          <a:xfrm>
            <a:off x="2014964" y="4619115"/>
            <a:ext cx="0" cy="815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36B898-A9BE-472B-A817-77DE50F417E8}"/>
              </a:ext>
            </a:extLst>
          </p:cNvPr>
          <p:cNvSpPr txBox="1"/>
          <p:nvPr/>
        </p:nvSpPr>
        <p:spPr>
          <a:xfrm>
            <a:off x="2002971" y="482136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040FD5-B036-49C4-93AD-C1BD3F282008}"/>
              </a:ext>
            </a:extLst>
          </p:cNvPr>
          <p:cNvSpPr txBox="1"/>
          <p:nvPr/>
        </p:nvSpPr>
        <p:spPr>
          <a:xfrm>
            <a:off x="810780" y="5434149"/>
            <a:ext cx="4918782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This is new data.</a:t>
            </a:r>
          </a:p>
          <a:p>
            <a:r>
              <a:rPr lang="en-GB" dirty="0"/>
              <a:t>Add a new row to SQL database.</a:t>
            </a:r>
          </a:p>
          <a:p>
            <a:r>
              <a:rPr lang="en-GB" dirty="0"/>
              <a:t>Add a row to SCD database with “TO BE CHECKED”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6CB8DD-5546-4608-9D08-BF96C56D2774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3019735" y="2811193"/>
            <a:ext cx="2743369" cy="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76C8284-E34B-45AA-BB7B-7C99A398B3CF}"/>
              </a:ext>
            </a:extLst>
          </p:cNvPr>
          <p:cNvSpPr txBox="1"/>
          <p:nvPr/>
        </p:nvSpPr>
        <p:spPr>
          <a:xfrm>
            <a:off x="3942548" y="249359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F9E54E-C4AD-4ADE-9789-9146DF7DA9EB}"/>
              </a:ext>
            </a:extLst>
          </p:cNvPr>
          <p:cNvSpPr txBox="1"/>
          <p:nvPr/>
        </p:nvSpPr>
        <p:spPr>
          <a:xfrm>
            <a:off x="5763104" y="2493590"/>
            <a:ext cx="200954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Is app data equal to SQL data?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524C64-9D91-4785-8931-4E43D9A8D27C}"/>
              </a:ext>
            </a:extLst>
          </p:cNvPr>
          <p:cNvSpPr txBox="1"/>
          <p:nvPr/>
        </p:nvSpPr>
        <p:spPr>
          <a:xfrm>
            <a:off x="3030582" y="405275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DCDBD7-DA70-4B5F-BA1E-AA4B8AD423D0}"/>
              </a:ext>
            </a:extLst>
          </p:cNvPr>
          <p:cNvCxnSpPr>
            <a:cxnSpLocks/>
          </p:cNvCxnSpPr>
          <p:nvPr/>
        </p:nvCxnSpPr>
        <p:spPr>
          <a:xfrm>
            <a:off x="2948527" y="4434449"/>
            <a:ext cx="643288" cy="3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1FC2A3D-67EC-446A-8360-3E69D0E7D2AF}"/>
              </a:ext>
            </a:extLst>
          </p:cNvPr>
          <p:cNvSpPr txBox="1"/>
          <p:nvPr/>
        </p:nvSpPr>
        <p:spPr>
          <a:xfrm>
            <a:off x="3611104" y="4069758"/>
            <a:ext cx="200954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Data hasn’t been added for this check. Do nothing.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6BBE8D-72AC-49BB-91DA-B8E16F538BC3}"/>
              </a:ext>
            </a:extLst>
          </p:cNvPr>
          <p:cNvSpPr txBox="1"/>
          <p:nvPr/>
        </p:nvSpPr>
        <p:spPr>
          <a:xfrm>
            <a:off x="5886049" y="3746592"/>
            <a:ext cx="2009541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App data has been updated.</a:t>
            </a:r>
          </a:p>
          <a:p>
            <a:pPr algn="ctr"/>
            <a:r>
              <a:rPr lang="en-GB" dirty="0"/>
              <a:t>Copy data from SQL to SCD database.</a:t>
            </a:r>
          </a:p>
          <a:p>
            <a:pPr algn="ctr"/>
            <a:r>
              <a:rPr lang="en-GB" dirty="0"/>
              <a:t>Overwrite data in SQL with current app data.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242B8A7-2309-48D6-988B-2EB44521B55D}"/>
              </a:ext>
            </a:extLst>
          </p:cNvPr>
          <p:cNvCxnSpPr>
            <a:cxnSpLocks/>
          </p:cNvCxnSpPr>
          <p:nvPr/>
        </p:nvCxnSpPr>
        <p:spPr>
          <a:xfrm>
            <a:off x="6890820" y="3139921"/>
            <a:ext cx="0" cy="57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FED96C2-2763-4B4E-9FC8-DAC57BD59C74}"/>
              </a:ext>
            </a:extLst>
          </p:cNvPr>
          <p:cNvSpPr txBox="1"/>
          <p:nvPr/>
        </p:nvSpPr>
        <p:spPr>
          <a:xfrm>
            <a:off x="6890819" y="322561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AF10CB-732D-4E41-AD04-B80E5F96C349}"/>
              </a:ext>
            </a:extLst>
          </p:cNvPr>
          <p:cNvCxnSpPr>
            <a:cxnSpLocks/>
          </p:cNvCxnSpPr>
          <p:nvPr/>
        </p:nvCxnSpPr>
        <p:spPr>
          <a:xfrm flipV="1">
            <a:off x="7772645" y="2789792"/>
            <a:ext cx="7530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224A9E8-4EE4-4100-8E5A-6974A38299F5}"/>
              </a:ext>
            </a:extLst>
          </p:cNvPr>
          <p:cNvSpPr txBox="1"/>
          <p:nvPr/>
        </p:nvSpPr>
        <p:spPr>
          <a:xfrm>
            <a:off x="8525691" y="2466626"/>
            <a:ext cx="200954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Data hasn’t been updated. Do nothing.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F0BA27-FD36-4186-B4B2-0690E52D298F}"/>
              </a:ext>
            </a:extLst>
          </p:cNvPr>
          <p:cNvSpPr txBox="1"/>
          <p:nvPr/>
        </p:nvSpPr>
        <p:spPr>
          <a:xfrm>
            <a:off x="7926251" y="246400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423129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C9E8D-444E-4534-B6FA-25E739BB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in from SCD tables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D3B909-D1E3-43A7-ACC9-8888F7050B66}"/>
              </a:ext>
            </a:extLst>
          </p:cNvPr>
          <p:cNvSpPr txBox="1"/>
          <p:nvPr/>
        </p:nvSpPr>
        <p:spPr>
          <a:xfrm>
            <a:off x="7051040" y="658574"/>
            <a:ext cx="299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(Slowly Changing Dimensions)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9BEB3-3194-4765-BA46-0022E273EF94}"/>
              </a:ext>
            </a:extLst>
          </p:cNvPr>
          <p:cNvSpPr txBox="1"/>
          <p:nvPr/>
        </p:nvSpPr>
        <p:spPr>
          <a:xfrm>
            <a:off x="619760" y="1645920"/>
            <a:ext cx="5283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is what the SCD table for the QA checks looks like: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3173D1-1B39-4033-9A57-318FF3DCB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466" y="2478641"/>
            <a:ext cx="7143067" cy="16298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4977F9-7DBF-4DB2-AC24-5899F741987C}"/>
              </a:ext>
            </a:extLst>
          </p:cNvPr>
          <p:cNvSpPr txBox="1"/>
          <p:nvPr/>
        </p:nvSpPr>
        <p:spPr>
          <a:xfrm>
            <a:off x="248920" y="4280932"/>
            <a:ext cx="42672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effectLst/>
                <a:latin typeface="Calibri" panose="020F0502020204030204" pitchFamily="34" charset="0"/>
              </a:rPr>
              <a:t>At 14:57:12, DG1 is marked 1.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effectLst/>
                <a:latin typeface="Calibri" panose="020F0502020204030204" pitchFamily="34" charset="0"/>
              </a:rPr>
              <a:t>At 14:57:20, DG1 is changed to 3.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effectLst/>
                <a:latin typeface="Calibri" panose="020F0502020204030204" pitchFamily="34" charset="0"/>
              </a:rPr>
              <a:t>At 14:57:31, DG1 is changed to 4.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alibri" panose="020F0502020204030204" pitchFamily="34" charset="0"/>
              </a:rPr>
              <a:t>At 15:55:38, DG2 and DG3 are changed.</a:t>
            </a:r>
            <a:endParaRPr lang="en-GB" sz="1800" dirty="0">
              <a:effectLst/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effectLst/>
                <a:latin typeface="Calibri" panose="020F0502020204030204" pitchFamily="34" charset="0"/>
              </a:rPr>
              <a:t>At 15:55:55, DG1 is changed.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endParaRPr lang="en-GB" dirty="0"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effectLst/>
                <a:latin typeface="Calibri" panose="020F0502020204030204" pitchFamily="34" charset="0"/>
              </a:rPr>
              <a:t>The current values are not given in the SCD table – these are kept in the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QA_checks</a:t>
            </a:r>
            <a:r>
              <a:rPr lang="en-GB" sz="1800" dirty="0">
                <a:effectLst/>
                <a:latin typeface="Calibri" panose="020F0502020204030204" pitchFamily="34" charset="0"/>
              </a:rPr>
              <a:t>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B19382-C4D8-4872-A418-525943958EFD}"/>
              </a:ext>
            </a:extLst>
          </p:cNvPr>
          <p:cNvSpPr txBox="1"/>
          <p:nvPr/>
        </p:nvSpPr>
        <p:spPr>
          <a:xfrm>
            <a:off x="8783298" y="1315224"/>
            <a:ext cx="289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the </a:t>
            </a:r>
            <a:r>
              <a:rPr lang="en-GB" b="1" dirty="0"/>
              <a:t>END</a:t>
            </a:r>
            <a:r>
              <a:rPr lang="en-GB" dirty="0"/>
              <a:t> date – the date the data changed from the </a:t>
            </a:r>
            <a:r>
              <a:rPr lang="en-GB" dirty="0" err="1"/>
              <a:t>checkscore</a:t>
            </a:r>
            <a:r>
              <a:rPr lang="en-GB" dirty="0"/>
              <a:t> value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720901-D700-41A4-AB72-626A7F18E901}"/>
              </a:ext>
            </a:extLst>
          </p:cNvPr>
          <p:cNvCxnSpPr>
            <a:stCxn id="9" idx="2"/>
          </p:cNvCxnSpPr>
          <p:nvPr/>
        </p:nvCxnSpPr>
        <p:spPr>
          <a:xfrm flipH="1">
            <a:off x="9733280" y="2238554"/>
            <a:ext cx="495278" cy="342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34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10C6-EA04-491D-B364-E198C3E6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04A46-5A7E-4240-A62A-E22D4A784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does the QA log app work?</a:t>
            </a:r>
          </a:p>
          <a:p>
            <a:r>
              <a:rPr lang="en-GB" dirty="0"/>
              <a:t>How to add a new check</a:t>
            </a:r>
          </a:p>
          <a:p>
            <a:r>
              <a:rPr lang="en-GB" dirty="0"/>
              <a:t>How to add a new log</a:t>
            </a:r>
          </a:p>
        </p:txBody>
      </p:sp>
    </p:spTree>
    <p:extLst>
      <p:ext uri="{BB962C8B-B14F-4D97-AF65-F5344CB8AC3E}">
        <p14:creationId xmlns:p14="http://schemas.microsoft.com/office/powerpoint/2010/main" val="1899701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CF186-4E74-4D76-BABD-677AAC2E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in from SCD tables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CBC483B-DC7D-4F18-A171-F329178E4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8412880" cy="4816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want to read in DG1 at 14:57:12.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 set </a:t>
            </a:r>
            <a:r>
              <a:rPr kumimoji="0" lang="en-GB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dateselect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14:57:12 (from shiny app).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 * FROM [</a:t>
            </a:r>
            <a:r>
              <a:rPr kumimoji="0" lang="en-GB" alt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databasename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].[</a:t>
            </a:r>
            <a:r>
              <a:rPr kumimoji="0" lang="en-GB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dbo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].[</a:t>
            </a:r>
            <a:r>
              <a:rPr kumimoji="0" lang="en-GB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QA_checks_SCD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kumimoji="0" lang="en-GB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checkID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'DG1'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kumimoji="0" lang="en-GB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EndDate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&gt; '2021-11-08 14:57:12'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0" lang="en-GB" altLang="en-US" sz="8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                   </a:t>
            </a:r>
            <a:endParaRPr kumimoji="0" lang="en-GB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first row gives us the result we want.</a:t>
            </a:r>
            <a:endParaRPr kumimoji="0" lang="en-GB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Results &#10;project D &#10;202108-1 &#10;Messages &#10;check D &#10;check score &#10;Assessor &#10;om Morley &#10;Evidence &#10;Observation s &#10;Outstanding &#10;End Date &#10;20210&amp;11 145720000 &#10;145731 000 &#10;20210&amp;11 155555000 ">
            <a:extLst>
              <a:ext uri="{FF2B5EF4-FFF2-40B4-BE49-F238E27FC236}">
                <a16:creationId xmlns:a16="http://schemas.microsoft.com/office/drawing/2014/main" id="{66CC6905-C3D7-4E81-91AC-93F681340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760" y="4768267"/>
            <a:ext cx="620077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786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44609-42B4-4660-BE7E-63B8CE9B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in from SCD tables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B429F8-0E16-43E4-9699-559F7848FD66}"/>
              </a:ext>
            </a:extLst>
          </p:cNvPr>
          <p:cNvSpPr/>
          <p:nvPr/>
        </p:nvSpPr>
        <p:spPr>
          <a:xfrm>
            <a:off x="838200" y="1885556"/>
            <a:ext cx="2687320" cy="1273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Enter project ID, </a:t>
            </a:r>
            <a:r>
              <a:rPr lang="en-GB" dirty="0" err="1"/>
              <a:t>checkID</a:t>
            </a:r>
            <a:r>
              <a:rPr lang="en-GB" dirty="0"/>
              <a:t> and search SCD table for </a:t>
            </a:r>
            <a:r>
              <a:rPr lang="en-GB" dirty="0" err="1"/>
              <a:t>EndDate</a:t>
            </a:r>
            <a:r>
              <a:rPr lang="en-GB" dirty="0"/>
              <a:t> &gt; </a:t>
            </a:r>
            <a:r>
              <a:rPr lang="en-GB" dirty="0" err="1"/>
              <a:t>SelectedDate</a:t>
            </a: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7522D4-F7C5-4724-BFC6-D87AFD2EC3B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525520" y="2509521"/>
            <a:ext cx="2077720" cy="12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71AE5A-AE4C-4C1E-8209-21E56069C9AF}"/>
              </a:ext>
            </a:extLst>
          </p:cNvPr>
          <p:cNvCxnSpPr>
            <a:cxnSpLocks/>
          </p:cNvCxnSpPr>
          <p:nvPr/>
        </p:nvCxnSpPr>
        <p:spPr>
          <a:xfrm>
            <a:off x="2174240" y="3081284"/>
            <a:ext cx="0" cy="10690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4591AC-9F18-4EEA-9843-22AF0D68B166}"/>
              </a:ext>
            </a:extLst>
          </p:cNvPr>
          <p:cNvSpPr txBox="1"/>
          <p:nvPr/>
        </p:nvSpPr>
        <p:spPr>
          <a:xfrm>
            <a:off x="375920" y="3227030"/>
            <a:ext cx="1727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Table contains one or more rows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55CF59-ADAF-4B5A-AFC3-D0CB91951D99}"/>
              </a:ext>
            </a:extLst>
          </p:cNvPr>
          <p:cNvSpPr txBox="1"/>
          <p:nvPr/>
        </p:nvSpPr>
        <p:spPr>
          <a:xfrm>
            <a:off x="3606800" y="1863190"/>
            <a:ext cx="1727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Table contains zero rows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72F6EC6-D965-4CE4-94CF-415EE0AA5F6E}"/>
              </a:ext>
            </a:extLst>
          </p:cNvPr>
          <p:cNvSpPr/>
          <p:nvPr/>
        </p:nvSpPr>
        <p:spPr>
          <a:xfrm>
            <a:off x="1164591" y="4150360"/>
            <a:ext cx="1877060" cy="1082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Select top row from table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3373280-488C-4419-81A6-143EAE55A389}"/>
              </a:ext>
            </a:extLst>
          </p:cNvPr>
          <p:cNvSpPr/>
          <p:nvPr/>
        </p:nvSpPr>
        <p:spPr>
          <a:xfrm>
            <a:off x="5603240" y="1863190"/>
            <a:ext cx="2077720" cy="1296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Enter project ID and </a:t>
            </a:r>
            <a:r>
              <a:rPr lang="en-GB" dirty="0" err="1"/>
              <a:t>checkID</a:t>
            </a:r>
            <a:r>
              <a:rPr lang="en-GB" dirty="0"/>
              <a:t> and search </a:t>
            </a:r>
            <a:r>
              <a:rPr lang="en-GB" dirty="0" err="1"/>
              <a:t>QA_checks</a:t>
            </a:r>
            <a:r>
              <a:rPr lang="en-GB" dirty="0"/>
              <a:t> table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3C5D11-39A4-4D9E-88CB-57FFEE7E61E9}"/>
              </a:ext>
            </a:extLst>
          </p:cNvPr>
          <p:cNvCxnSpPr>
            <a:cxnSpLocks/>
          </p:cNvCxnSpPr>
          <p:nvPr/>
        </p:nvCxnSpPr>
        <p:spPr>
          <a:xfrm>
            <a:off x="6710680" y="3168814"/>
            <a:ext cx="0" cy="10690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1578EAC-5CE4-4D43-8FEB-2E6B81AA012B}"/>
              </a:ext>
            </a:extLst>
          </p:cNvPr>
          <p:cNvSpPr txBox="1"/>
          <p:nvPr/>
        </p:nvSpPr>
        <p:spPr>
          <a:xfrm>
            <a:off x="4912360" y="3314560"/>
            <a:ext cx="1727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Table contains one row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B446768-D823-4CEA-AC58-386599D57271}"/>
              </a:ext>
            </a:extLst>
          </p:cNvPr>
          <p:cNvSpPr/>
          <p:nvPr/>
        </p:nvSpPr>
        <p:spPr>
          <a:xfrm>
            <a:off x="5701031" y="4237890"/>
            <a:ext cx="1877060" cy="1082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 is relevant data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773053D-459E-4199-AC92-44C4FC62C27F}"/>
              </a:ext>
            </a:extLst>
          </p:cNvPr>
          <p:cNvCxnSpPr>
            <a:cxnSpLocks/>
          </p:cNvCxnSpPr>
          <p:nvPr/>
        </p:nvCxnSpPr>
        <p:spPr>
          <a:xfrm flipV="1">
            <a:off x="7680960" y="2478824"/>
            <a:ext cx="2077720" cy="12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3DA7C0-59D9-4B70-9E6B-DEA0D9273E4C}"/>
              </a:ext>
            </a:extLst>
          </p:cNvPr>
          <p:cNvSpPr txBox="1"/>
          <p:nvPr/>
        </p:nvSpPr>
        <p:spPr>
          <a:xfrm>
            <a:off x="7856219" y="1847842"/>
            <a:ext cx="1727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Table contains zero rows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D222044-B5B4-46C8-9112-17FDF09931E6}"/>
              </a:ext>
            </a:extLst>
          </p:cNvPr>
          <p:cNvSpPr/>
          <p:nvPr/>
        </p:nvSpPr>
        <p:spPr>
          <a:xfrm>
            <a:off x="9758680" y="1863190"/>
            <a:ext cx="2077720" cy="1296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Enter empty row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297682-80C8-47DB-A22E-C7C39339FD10}"/>
              </a:ext>
            </a:extLst>
          </p:cNvPr>
          <p:cNvSpPr txBox="1"/>
          <p:nvPr/>
        </p:nvSpPr>
        <p:spPr>
          <a:xfrm>
            <a:off x="1164591" y="5319930"/>
            <a:ext cx="1959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This is data that has been entered into this check most recently at selected date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2DC62-F810-4B56-A42F-A678B3B47680}"/>
              </a:ext>
            </a:extLst>
          </p:cNvPr>
          <p:cNvSpPr txBox="1"/>
          <p:nvPr/>
        </p:nvSpPr>
        <p:spPr>
          <a:xfrm>
            <a:off x="5701031" y="5319930"/>
            <a:ext cx="1959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 has not been updated since selected date, so current data still relevant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F386D3-92CA-41B3-BA7D-47E28E462527}"/>
              </a:ext>
            </a:extLst>
          </p:cNvPr>
          <p:cNvSpPr txBox="1"/>
          <p:nvPr/>
        </p:nvSpPr>
        <p:spPr>
          <a:xfrm>
            <a:off x="9817735" y="3168814"/>
            <a:ext cx="1959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 has never been updated, so check will still be marked “TO BE CHECKED”</a:t>
            </a:r>
          </a:p>
        </p:txBody>
      </p:sp>
    </p:spTree>
    <p:extLst>
      <p:ext uri="{BB962C8B-B14F-4D97-AF65-F5344CB8AC3E}">
        <p14:creationId xmlns:p14="http://schemas.microsoft.com/office/powerpoint/2010/main" val="154293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FF5E26D-54FD-400D-A5B5-072A975982F1}"/>
              </a:ext>
            </a:extLst>
          </p:cNvPr>
          <p:cNvSpPr/>
          <p:nvPr/>
        </p:nvSpPr>
        <p:spPr>
          <a:xfrm>
            <a:off x="9631367" y="1341748"/>
            <a:ext cx="1993247" cy="4021644"/>
          </a:xfrm>
          <a:prstGeom prst="roundRect">
            <a:avLst>
              <a:gd name="adj" fmla="val 1485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5EA7578-8274-4DFD-BE36-F1B1B47064C9}"/>
              </a:ext>
            </a:extLst>
          </p:cNvPr>
          <p:cNvSpPr/>
          <p:nvPr/>
        </p:nvSpPr>
        <p:spPr>
          <a:xfrm>
            <a:off x="7462561" y="1341748"/>
            <a:ext cx="1993247" cy="4021644"/>
          </a:xfrm>
          <a:prstGeom prst="roundRect">
            <a:avLst>
              <a:gd name="adj" fmla="val 1485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9B7575F-6893-4F3C-98F8-60BCCD179369}"/>
              </a:ext>
            </a:extLst>
          </p:cNvPr>
          <p:cNvSpPr/>
          <p:nvPr/>
        </p:nvSpPr>
        <p:spPr>
          <a:xfrm>
            <a:off x="1295775" y="3043215"/>
            <a:ext cx="1944809" cy="228643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703AA69-6FA3-49E0-804E-72D1D1E29D27}"/>
              </a:ext>
            </a:extLst>
          </p:cNvPr>
          <p:cNvSpPr/>
          <p:nvPr/>
        </p:nvSpPr>
        <p:spPr>
          <a:xfrm>
            <a:off x="3394321" y="2090685"/>
            <a:ext cx="1944809" cy="327270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F3A92E2-73C0-43A3-94A6-E7306716E189}"/>
              </a:ext>
            </a:extLst>
          </p:cNvPr>
          <p:cNvSpPr/>
          <p:nvPr/>
        </p:nvSpPr>
        <p:spPr>
          <a:xfrm>
            <a:off x="5455314" y="2960914"/>
            <a:ext cx="1860854" cy="2402477"/>
          </a:xfrm>
          <a:prstGeom prst="roundRect">
            <a:avLst>
              <a:gd name="adj" fmla="val 1485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E5784F5-BE29-46BF-A517-8BA1185459DD}"/>
              </a:ext>
            </a:extLst>
          </p:cNvPr>
          <p:cNvCxnSpPr>
            <a:cxnSpLocks/>
          </p:cNvCxnSpPr>
          <p:nvPr/>
        </p:nvCxnSpPr>
        <p:spPr>
          <a:xfrm flipH="1">
            <a:off x="6820406" y="3878258"/>
            <a:ext cx="16572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4CFD35-FEA3-4906-AB04-19007854493F}"/>
              </a:ext>
            </a:extLst>
          </p:cNvPr>
          <p:cNvCxnSpPr>
            <a:cxnSpLocks/>
          </p:cNvCxnSpPr>
          <p:nvPr/>
        </p:nvCxnSpPr>
        <p:spPr>
          <a:xfrm>
            <a:off x="2266608" y="3959164"/>
            <a:ext cx="0" cy="867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809EE09-539D-4994-9FCA-3E3A6AB7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the QA log app work?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B87A9-63BF-4D1C-9935-714B2EB16EC6}"/>
              </a:ext>
            </a:extLst>
          </p:cNvPr>
          <p:cNvSpPr/>
          <p:nvPr/>
        </p:nvSpPr>
        <p:spPr>
          <a:xfrm>
            <a:off x="5548357" y="5744007"/>
            <a:ext cx="170497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app.R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D6E45F-628A-4487-9403-DEDCF1B9B5D1}"/>
              </a:ext>
            </a:extLst>
          </p:cNvPr>
          <p:cNvCxnSpPr>
            <a:cxnSpLocks/>
            <a:stCxn id="21" idx="2"/>
            <a:endCxn id="4" idx="1"/>
          </p:cNvCxnSpPr>
          <p:nvPr/>
        </p:nvCxnSpPr>
        <p:spPr>
          <a:xfrm>
            <a:off x="2266609" y="5149817"/>
            <a:ext cx="3281748" cy="956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73D8C85-CF04-442B-AEC4-BEBAEFF8045A}"/>
              </a:ext>
            </a:extLst>
          </p:cNvPr>
          <p:cNvSpPr txBox="1"/>
          <p:nvPr/>
        </p:nvSpPr>
        <p:spPr>
          <a:xfrm>
            <a:off x="3815405" y="213017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Functions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7A4122-2753-42E6-A7D1-571C77F24060}"/>
              </a:ext>
            </a:extLst>
          </p:cNvPr>
          <p:cNvSpPr/>
          <p:nvPr/>
        </p:nvSpPr>
        <p:spPr>
          <a:xfrm>
            <a:off x="1414121" y="4425917"/>
            <a:ext cx="1704975" cy="723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home_ui.R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CCB9FF-A6AF-4905-A0B1-EB9020DD6C59}"/>
              </a:ext>
            </a:extLst>
          </p:cNvPr>
          <p:cNvSpPr/>
          <p:nvPr/>
        </p:nvSpPr>
        <p:spPr>
          <a:xfrm>
            <a:off x="1414121" y="3519897"/>
            <a:ext cx="1704975" cy="723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main_ui.R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4EF733-917E-4D85-BE4D-E004E6FF8E4A}"/>
              </a:ext>
            </a:extLst>
          </p:cNvPr>
          <p:cNvSpPr txBox="1"/>
          <p:nvPr/>
        </p:nvSpPr>
        <p:spPr>
          <a:xfrm>
            <a:off x="2071683" y="30432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UI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FD7DC9-276D-4F6F-B25D-5B05920F009C}"/>
              </a:ext>
            </a:extLst>
          </p:cNvPr>
          <p:cNvCxnSpPr>
            <a:cxnSpLocks/>
          </p:cNvCxnSpPr>
          <p:nvPr/>
        </p:nvCxnSpPr>
        <p:spPr>
          <a:xfrm>
            <a:off x="6400845" y="4030005"/>
            <a:ext cx="0" cy="17311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6B6FC6D-7D55-4D85-9AC4-397EA670843E}"/>
              </a:ext>
            </a:extLst>
          </p:cNvPr>
          <p:cNvSpPr/>
          <p:nvPr/>
        </p:nvSpPr>
        <p:spPr>
          <a:xfrm>
            <a:off x="5548358" y="4496758"/>
            <a:ext cx="1704975" cy="723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home_server.R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075850-420B-4257-B32E-C07A2C77C492}"/>
              </a:ext>
            </a:extLst>
          </p:cNvPr>
          <p:cNvSpPr/>
          <p:nvPr/>
        </p:nvSpPr>
        <p:spPr>
          <a:xfrm>
            <a:off x="5548358" y="3590738"/>
            <a:ext cx="1704975" cy="723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main_server.R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323DFB-7EC5-44CC-BDB9-00156F80D6F5}"/>
              </a:ext>
            </a:extLst>
          </p:cNvPr>
          <p:cNvSpPr txBox="1"/>
          <p:nvPr/>
        </p:nvSpPr>
        <p:spPr>
          <a:xfrm>
            <a:off x="5891919" y="3023732"/>
            <a:ext cx="987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Server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B15DE9-844B-4FC9-81CF-013A8BDE7A10}"/>
              </a:ext>
            </a:extLst>
          </p:cNvPr>
          <p:cNvCxnSpPr>
            <a:cxnSpLocks/>
          </p:cNvCxnSpPr>
          <p:nvPr/>
        </p:nvCxnSpPr>
        <p:spPr>
          <a:xfrm>
            <a:off x="8501534" y="2137196"/>
            <a:ext cx="2" cy="2689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AB5FAA4-0431-4149-B5ED-520D0DEEE620}"/>
              </a:ext>
            </a:extLst>
          </p:cNvPr>
          <p:cNvSpPr/>
          <p:nvPr/>
        </p:nvSpPr>
        <p:spPr>
          <a:xfrm>
            <a:off x="7649049" y="3516308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comments_dashboard_log.R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156197-5B49-4E01-A684-DBD358A3DF8B}"/>
              </a:ext>
            </a:extLst>
          </p:cNvPr>
          <p:cNvSpPr/>
          <p:nvPr/>
        </p:nvSpPr>
        <p:spPr>
          <a:xfrm>
            <a:off x="7649049" y="2610288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comments_analysis_log.R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340333-C09A-4746-BE14-61D3489D9415}"/>
              </a:ext>
            </a:extLst>
          </p:cNvPr>
          <p:cNvSpPr/>
          <p:nvPr/>
        </p:nvSpPr>
        <p:spPr>
          <a:xfrm>
            <a:off x="7649048" y="4422328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comments_statistics_log.R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E032E4C-BF08-46A0-81CA-DC0A0EE49347}"/>
              </a:ext>
            </a:extLst>
          </p:cNvPr>
          <p:cNvSpPr/>
          <p:nvPr/>
        </p:nvSpPr>
        <p:spPr>
          <a:xfrm>
            <a:off x="7649047" y="1741614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comments_modelling_log.R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C8B331F-AFFC-41B7-9D24-6670C3B6C485}"/>
              </a:ext>
            </a:extLst>
          </p:cNvPr>
          <p:cNvSpPr txBox="1"/>
          <p:nvPr/>
        </p:nvSpPr>
        <p:spPr>
          <a:xfrm>
            <a:off x="182880" y="1341747"/>
            <a:ext cx="581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Key:</a:t>
            </a:r>
          </a:p>
          <a:p>
            <a:endParaRPr lang="en-GB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279537E-F463-4A8D-9F13-7A8C184D1C98}"/>
              </a:ext>
            </a:extLst>
          </p:cNvPr>
          <p:cNvSpPr/>
          <p:nvPr/>
        </p:nvSpPr>
        <p:spPr>
          <a:xfrm>
            <a:off x="278716" y="2259485"/>
            <a:ext cx="1895307" cy="4736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Shouldn’t be edited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2F7FFA3-343E-4649-BD6F-25036DCC79EE}"/>
              </a:ext>
            </a:extLst>
          </p:cNvPr>
          <p:cNvSpPr/>
          <p:nvPr/>
        </p:nvSpPr>
        <p:spPr>
          <a:xfrm>
            <a:off x="279581" y="1716576"/>
            <a:ext cx="1895307" cy="4734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Can be edited to add new checks/new logs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E7ECA5-436C-48EB-98CE-EA11D5E26FF2}"/>
              </a:ext>
            </a:extLst>
          </p:cNvPr>
          <p:cNvSpPr txBox="1"/>
          <p:nvPr/>
        </p:nvSpPr>
        <p:spPr>
          <a:xfrm>
            <a:off x="7733375" y="1305235"/>
            <a:ext cx="153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Comments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4DD1DC4-C020-4786-8BB6-F42605349FA4}"/>
              </a:ext>
            </a:extLst>
          </p:cNvPr>
          <p:cNvCxnSpPr>
            <a:cxnSpLocks/>
          </p:cNvCxnSpPr>
          <p:nvPr/>
        </p:nvCxnSpPr>
        <p:spPr>
          <a:xfrm>
            <a:off x="10642968" y="2139655"/>
            <a:ext cx="2" cy="2689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12238BB-5265-4D1F-8F99-70C84468DFD1}"/>
              </a:ext>
            </a:extLst>
          </p:cNvPr>
          <p:cNvSpPr/>
          <p:nvPr/>
        </p:nvSpPr>
        <p:spPr>
          <a:xfrm>
            <a:off x="9790483" y="3518767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tooltips_dashboard_log.R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4073352-BB98-4D2A-9E43-741377C87202}"/>
              </a:ext>
            </a:extLst>
          </p:cNvPr>
          <p:cNvSpPr/>
          <p:nvPr/>
        </p:nvSpPr>
        <p:spPr>
          <a:xfrm>
            <a:off x="9790483" y="2612747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tooltips_analysis_log.R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DF69258-5BF1-4186-907F-FCF20435AE02}"/>
              </a:ext>
            </a:extLst>
          </p:cNvPr>
          <p:cNvSpPr/>
          <p:nvPr/>
        </p:nvSpPr>
        <p:spPr>
          <a:xfrm>
            <a:off x="9790482" y="4424787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tooltips_statistics_log.R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81A63D4-E2C8-43D4-8AD2-E6BB7A98C39E}"/>
              </a:ext>
            </a:extLst>
          </p:cNvPr>
          <p:cNvSpPr/>
          <p:nvPr/>
        </p:nvSpPr>
        <p:spPr>
          <a:xfrm>
            <a:off x="9790481" y="1744073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tooltips_modelling_log.R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ECED08-65CA-4066-9B98-E2980E16B78F}"/>
              </a:ext>
            </a:extLst>
          </p:cNvPr>
          <p:cNvSpPr txBox="1"/>
          <p:nvPr/>
        </p:nvSpPr>
        <p:spPr>
          <a:xfrm>
            <a:off x="10049947" y="1312078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Tooltips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494F436-C91D-46C9-8525-F28DABB2B187}"/>
              </a:ext>
            </a:extLst>
          </p:cNvPr>
          <p:cNvCxnSpPr>
            <a:cxnSpLocks/>
          </p:cNvCxnSpPr>
          <p:nvPr/>
        </p:nvCxnSpPr>
        <p:spPr>
          <a:xfrm>
            <a:off x="4369724" y="3097943"/>
            <a:ext cx="0" cy="17094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DF37AD2-742C-46E1-B308-4841152D6813}"/>
              </a:ext>
            </a:extLst>
          </p:cNvPr>
          <p:cNvSpPr/>
          <p:nvPr/>
        </p:nvSpPr>
        <p:spPr>
          <a:xfrm>
            <a:off x="3510504" y="3519897"/>
            <a:ext cx="1704975" cy="723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functions_for_ui.R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F0C839-1FC1-40CB-8E9D-25E68AD40F39}"/>
              </a:ext>
            </a:extLst>
          </p:cNvPr>
          <p:cNvSpPr/>
          <p:nvPr/>
        </p:nvSpPr>
        <p:spPr>
          <a:xfrm>
            <a:off x="3510504" y="2610288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edit_lists.R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3D13D4-6658-4157-989C-17DF617C4AEE}"/>
              </a:ext>
            </a:extLst>
          </p:cNvPr>
          <p:cNvSpPr/>
          <p:nvPr/>
        </p:nvSpPr>
        <p:spPr>
          <a:xfrm>
            <a:off x="3510504" y="4425917"/>
            <a:ext cx="1704975" cy="723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functions.R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4BF5341-19C9-49E7-AE78-5DA4E59AE189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362992" y="5149817"/>
            <a:ext cx="1216234" cy="7947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22F18B-20B7-47EF-84AF-BCC896DD9011}"/>
              </a:ext>
            </a:extLst>
          </p:cNvPr>
          <p:cNvCxnSpPr>
            <a:cxnSpLocks/>
          </p:cNvCxnSpPr>
          <p:nvPr/>
        </p:nvCxnSpPr>
        <p:spPr>
          <a:xfrm flipH="1">
            <a:off x="7253332" y="5155394"/>
            <a:ext cx="1254862" cy="7520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EDABE6-1385-48F2-B07E-D6EC4254612D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7253332" y="5168333"/>
            <a:ext cx="3389636" cy="9376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51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BF65D-E790-44B4-9563-4762647C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add a new check (1/4)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74BC5-A07C-4717-8321-5CD37C670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edit_lists.R:</a:t>
            </a:r>
          </a:p>
          <a:p>
            <a:r>
              <a:rPr lang="en-GB" dirty="0"/>
              <a:t>Add the check ID to QAcheckslist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Add the check name to each individual _names list: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EFC8D-970C-4A39-A934-5376D6109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942" y="2852085"/>
            <a:ext cx="6916115" cy="914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232217-1159-43D2-9092-86168868B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67" y="4303767"/>
            <a:ext cx="7754432" cy="1686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DDBE14-CBBC-4F57-B1D7-DA4384EE6FC2}"/>
              </a:ext>
            </a:extLst>
          </p:cNvPr>
          <p:cNvSpPr txBox="1"/>
          <p:nvPr/>
        </p:nvSpPr>
        <p:spPr>
          <a:xfrm>
            <a:off x="8124825" y="4546682"/>
            <a:ext cx="4067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order of check names should follow the same order as QAcheckslist</a:t>
            </a:r>
          </a:p>
          <a:p>
            <a:r>
              <a:rPr lang="en-GB" dirty="0"/>
              <a:t>If the check is not part of that log, put a 0 in the correct place</a:t>
            </a:r>
          </a:p>
        </p:txBody>
      </p:sp>
    </p:spTree>
    <p:extLst>
      <p:ext uri="{BB962C8B-B14F-4D97-AF65-F5344CB8AC3E}">
        <p14:creationId xmlns:p14="http://schemas.microsoft.com/office/powerpoint/2010/main" val="325314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BF65D-E790-44B4-9563-4762647C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add a new check (2/4)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74BC5-A07C-4717-8321-5CD37C670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edit_lists.R:</a:t>
            </a:r>
          </a:p>
          <a:p>
            <a:r>
              <a:rPr lang="en-GB" dirty="0"/>
              <a:t>Update each individual _mandatory list: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DDBE14-CBBC-4F57-B1D7-DA4384EE6FC2}"/>
              </a:ext>
            </a:extLst>
          </p:cNvPr>
          <p:cNvSpPr txBox="1"/>
          <p:nvPr/>
        </p:nvSpPr>
        <p:spPr>
          <a:xfrm>
            <a:off x="8039699" y="2685935"/>
            <a:ext cx="4067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order of mandatory checks should follow the same order as QAcheckslist</a:t>
            </a:r>
          </a:p>
          <a:p>
            <a:r>
              <a:rPr lang="en-GB" dirty="0"/>
              <a:t>If the check is mandatory, put a 1</a:t>
            </a:r>
          </a:p>
          <a:p>
            <a:r>
              <a:rPr lang="en-GB" dirty="0"/>
              <a:t>If the check is not mandatory, put a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A21C0B-767B-431F-B5A6-5C80D792B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52" y="2843041"/>
            <a:ext cx="5277587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32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439B-6010-44D2-91C3-99C6D08D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add a new check (3/4)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F062E-178A-4283-A241-42F992B1F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each of the comments_..._</a:t>
            </a:r>
            <a:r>
              <a:rPr lang="en-GB" dirty="0" err="1"/>
              <a:t>log.R</a:t>
            </a:r>
            <a:r>
              <a:rPr lang="en-GB" dirty="0"/>
              <a:t> files:</a:t>
            </a:r>
          </a:p>
          <a:p>
            <a:r>
              <a:rPr lang="en-GB" dirty="0"/>
              <a:t>Add information to appear in window when clicking on check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5062EB-6934-4C24-A60F-5322379436DD}"/>
              </a:ext>
            </a:extLst>
          </p:cNvPr>
          <p:cNvSpPr txBox="1"/>
          <p:nvPr/>
        </p:nvSpPr>
        <p:spPr>
          <a:xfrm>
            <a:off x="696686" y="4088909"/>
            <a:ext cx="111905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the information </a:t>
            </a:r>
            <a:r>
              <a:rPr lang="en-GB" i="1" dirty="0"/>
              <a:t>“</a:t>
            </a:r>
            <a:r>
              <a:rPr lang="en-GB" i="1" dirty="0" err="1"/>
              <a:t>checkID</a:t>
            </a:r>
            <a:r>
              <a:rPr lang="en-GB" i="1" dirty="0"/>
              <a:t>”“logname” </a:t>
            </a:r>
            <a:r>
              <a:rPr lang="en-GB" dirty="0"/>
              <a:t>where logname is the one-word name given in logslist (see edit_lists.R)</a:t>
            </a:r>
          </a:p>
          <a:p>
            <a:r>
              <a:rPr lang="en-GB" dirty="0"/>
              <a:t>Then put  &lt;- </a:t>
            </a:r>
            <a:r>
              <a:rPr lang="en-GB" dirty="0" err="1"/>
              <a:t>renderUI</a:t>
            </a:r>
            <a:r>
              <a:rPr lang="en-GB" dirty="0"/>
              <a:t>({</a:t>
            </a:r>
            <a:r>
              <a:rPr lang="en-GB" dirty="0" err="1"/>
              <a:t>fixedRow</a:t>
            </a:r>
            <a:r>
              <a:rPr lang="en-GB" dirty="0"/>
              <a:t>(column(12,</a:t>
            </a:r>
          </a:p>
          <a:p>
            <a:r>
              <a:rPr lang="en-GB" dirty="0"/>
              <a:t>Enter the name of the check, followed by </a:t>
            </a:r>
            <a:r>
              <a:rPr lang="en-GB" dirty="0" err="1"/>
              <a:t>br</a:t>
            </a:r>
            <a:r>
              <a:rPr lang="en-GB" dirty="0"/>
              <a:t>(), </a:t>
            </a:r>
            <a:r>
              <a:rPr lang="en-GB" dirty="0" err="1"/>
              <a:t>br</a:t>
            </a:r>
            <a:r>
              <a:rPr lang="en-GB" dirty="0"/>
              <a:t>(),</a:t>
            </a:r>
          </a:p>
          <a:p>
            <a:r>
              <a:rPr lang="en-GB" dirty="0"/>
              <a:t>Then put any comments. Comments can be split over multiple rows by closing inverted commas and then using </a:t>
            </a:r>
            <a:r>
              <a:rPr lang="en-GB" dirty="0" err="1"/>
              <a:t>br</a:t>
            </a:r>
            <a:r>
              <a:rPr lang="en-GB" dirty="0"/>
              <a:t>()</a:t>
            </a:r>
          </a:p>
          <a:p>
            <a:r>
              <a:rPr lang="en-GB" dirty="0"/>
              <a:t>At the end, make sure inverted commas are closed and all brackets are closed.</a:t>
            </a:r>
          </a:p>
          <a:p>
            <a:endParaRPr lang="en-GB" dirty="0"/>
          </a:p>
          <a:p>
            <a:r>
              <a:rPr lang="en-GB" dirty="0"/>
              <a:t>This will need to be done on ALL comments files.</a:t>
            </a:r>
          </a:p>
          <a:p>
            <a:r>
              <a:rPr lang="en-GB" dirty="0"/>
              <a:t>If the check is not required for a log, then put: 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720453-C4F6-4B2F-9AE9-370C77021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936" y="2857166"/>
            <a:ext cx="6725589" cy="1286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5F7D38-BB86-41EB-AB47-75BDB3059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147" y="5882431"/>
            <a:ext cx="3962953" cy="7240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CA1CFC-4800-4AF6-94EF-B84E6C985425}"/>
              </a:ext>
            </a:extLst>
          </p:cNvPr>
          <p:cNvSpPr txBox="1"/>
          <p:nvPr/>
        </p:nvSpPr>
        <p:spPr>
          <a:xfrm>
            <a:off x="968478" y="6311900"/>
            <a:ext cx="4581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(it is important that all of these objects are defined, regardless of if check is required or not)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639734-FB5B-4028-AE89-333451324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521" y="584388"/>
            <a:ext cx="4357903" cy="15102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EBC598-DA4C-41E0-84CB-69D5024DA282}"/>
              </a:ext>
            </a:extLst>
          </p:cNvPr>
          <p:cNvSpPr txBox="1"/>
          <p:nvPr/>
        </p:nvSpPr>
        <p:spPr>
          <a:xfrm>
            <a:off x="7372350" y="215056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89988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E18F-89A9-4E16-999E-014970A8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add a new check (4/4)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95D63-2B55-4C69-98BC-6A075E0B5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31015" cy="4351338"/>
          </a:xfrm>
        </p:spPr>
        <p:txBody>
          <a:bodyPr/>
          <a:lstStyle/>
          <a:p>
            <a:r>
              <a:rPr lang="en-GB" dirty="0"/>
              <a:t>In each of the tooltips_..._</a:t>
            </a:r>
            <a:r>
              <a:rPr lang="en-GB" dirty="0" err="1"/>
              <a:t>log.R</a:t>
            </a:r>
            <a:r>
              <a:rPr lang="en-GB" dirty="0"/>
              <a:t> files:</a:t>
            </a:r>
          </a:p>
          <a:p>
            <a:r>
              <a:rPr lang="en-GB" dirty="0"/>
              <a:t>Add information to appear when one hovers over the scoring menu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9C5053-1C55-4B71-9F48-185D36481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929" y="2845878"/>
            <a:ext cx="8030696" cy="504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7836EF-92CE-4D8D-A244-7082DB42BE6C}"/>
              </a:ext>
            </a:extLst>
          </p:cNvPr>
          <p:cNvSpPr txBox="1"/>
          <p:nvPr/>
        </p:nvSpPr>
        <p:spPr>
          <a:xfrm>
            <a:off x="668111" y="3429000"/>
            <a:ext cx="111905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the information </a:t>
            </a:r>
            <a:r>
              <a:rPr lang="en-GB" i="1" dirty="0"/>
              <a:t>“</a:t>
            </a:r>
            <a:r>
              <a:rPr lang="en-GB" i="1" dirty="0" err="1"/>
              <a:t>checkID”tooltip“logname</a:t>
            </a:r>
            <a:r>
              <a:rPr lang="en-GB" i="1" dirty="0"/>
              <a:t>” </a:t>
            </a:r>
            <a:r>
              <a:rPr lang="en-GB" dirty="0"/>
              <a:t>where logname is the one-word name given in logslist (see edit_lists.R)</a:t>
            </a:r>
          </a:p>
          <a:p>
            <a:r>
              <a:rPr lang="en-GB" dirty="0"/>
              <a:t>Then put  &lt;- and open inverted commas</a:t>
            </a:r>
          </a:p>
          <a:p>
            <a:r>
              <a:rPr lang="en-GB" dirty="0"/>
              <a:t>The entire code must be written on one line (since R doesn’t seem to like putting things over multiple lines)</a:t>
            </a:r>
          </a:p>
          <a:p>
            <a:r>
              <a:rPr lang="en-GB" dirty="0"/>
              <a:t>When displaying the code, to skip lines between scores, simply put &lt;</a:t>
            </a:r>
            <a:r>
              <a:rPr lang="en-GB" dirty="0" err="1"/>
              <a:t>br</a:t>
            </a:r>
            <a:r>
              <a:rPr lang="en-GB" dirty="0"/>
              <a:t>&gt; &lt;</a:t>
            </a:r>
            <a:r>
              <a:rPr lang="en-GB" dirty="0" err="1"/>
              <a:t>br</a:t>
            </a:r>
            <a:r>
              <a:rPr lang="en-GB" dirty="0"/>
              <a:t>&gt;</a:t>
            </a:r>
          </a:p>
          <a:p>
            <a:endParaRPr lang="en-GB" dirty="0"/>
          </a:p>
          <a:p>
            <a:r>
              <a:rPr lang="en-GB" dirty="0"/>
              <a:t>This will need to be done on ALL tooltips files.</a:t>
            </a:r>
          </a:p>
          <a:p>
            <a:r>
              <a:rPr lang="en-GB" dirty="0"/>
              <a:t>If the check is not required for a log, then put: 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555266-9B5B-42D4-8CD0-7494C8DFCF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360"/>
          <a:stretch/>
        </p:blipFill>
        <p:spPr>
          <a:xfrm>
            <a:off x="7989550" y="4591050"/>
            <a:ext cx="4039164" cy="4762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8DE342-B31A-4039-9A33-2C58C57D4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055" y="5363742"/>
            <a:ext cx="3143689" cy="4667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70194F-E0AE-41F9-A415-9695CEC80A37}"/>
              </a:ext>
            </a:extLst>
          </p:cNvPr>
          <p:cNvSpPr txBox="1"/>
          <p:nvPr/>
        </p:nvSpPr>
        <p:spPr>
          <a:xfrm>
            <a:off x="997053" y="5660818"/>
            <a:ext cx="4581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(it is important that all of these objects are defined, regardless of if check is required or not)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F2D2AD9-208F-4917-8A9F-5BD7302E6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9215" y="244787"/>
            <a:ext cx="3375135" cy="24167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C21427-24F2-4320-AD03-7C60C9A93BAE}"/>
              </a:ext>
            </a:extLst>
          </p:cNvPr>
          <p:cNvSpPr txBox="1"/>
          <p:nvPr/>
        </p:nvSpPr>
        <p:spPr>
          <a:xfrm>
            <a:off x="7469696" y="265147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332184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35EB-2060-46B9-B0EE-79241E03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add a new log (1/5)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8B6641-F2C0-424D-B520-497CF8393B2F}"/>
              </a:ext>
            </a:extLst>
          </p:cNvPr>
          <p:cNvSpPr txBox="1">
            <a:spLocks/>
          </p:cNvSpPr>
          <p:nvPr/>
        </p:nvSpPr>
        <p:spPr>
          <a:xfrm>
            <a:off x="838200" y="19910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 edit_lists.R:</a:t>
            </a:r>
          </a:p>
          <a:p>
            <a:r>
              <a:rPr lang="en-GB" dirty="0"/>
              <a:t>Update logslist with a one word name for the log:</a:t>
            </a:r>
          </a:p>
          <a:p>
            <a:endParaRPr lang="en-GB" dirty="0"/>
          </a:p>
          <a:p>
            <a:r>
              <a:rPr lang="en-GB" dirty="0"/>
              <a:t>Update logname with the proper name for the log (can be as many words as you like!)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7AD73-2418-4496-BFBB-E9E07FAE6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432" y="3044914"/>
            <a:ext cx="5696745" cy="4763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0AEE99-97EB-452F-9036-E0D163821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404" y="4468225"/>
            <a:ext cx="4715533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9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35EB-2060-46B9-B0EE-79241E03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add a new log (2/5)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8B6641-F2C0-424D-B520-497CF8393B2F}"/>
              </a:ext>
            </a:extLst>
          </p:cNvPr>
          <p:cNvSpPr txBox="1">
            <a:spLocks/>
          </p:cNvSpPr>
          <p:nvPr/>
        </p:nvSpPr>
        <p:spPr>
          <a:xfrm>
            <a:off x="838200" y="19910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 edit_lists.R:</a:t>
            </a:r>
          </a:p>
          <a:p>
            <a:r>
              <a:rPr lang="en-GB" dirty="0"/>
              <a:t>Add a new _names list, including names for all relevant checks, and a 0 for those not included in the log: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Add a new _mandatory list, including a 1 for all mandatory checks, and a 0 for others</a:t>
            </a:r>
          </a:p>
          <a:p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94E607-2C70-471C-B6C2-44EE02500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50" y="3323677"/>
            <a:ext cx="7754432" cy="1686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2A711D-EAF5-4D25-BB05-89C9CA824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337" y="5728298"/>
            <a:ext cx="5277587" cy="9145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DE2BDF-1842-4FD1-905E-F24F0E030E53}"/>
              </a:ext>
            </a:extLst>
          </p:cNvPr>
          <p:cNvSpPr txBox="1"/>
          <p:nvPr/>
        </p:nvSpPr>
        <p:spPr>
          <a:xfrm>
            <a:off x="8124825" y="3568574"/>
            <a:ext cx="4067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order of check names should follow the same order as QAcheckslist</a:t>
            </a:r>
          </a:p>
          <a:p>
            <a:r>
              <a:rPr lang="en-GB" dirty="0"/>
              <a:t>If the check is not part of that log, put a 0 in the correct place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57490B-8471-460F-9221-9EBA7E49D2B0}"/>
              </a:ext>
            </a:extLst>
          </p:cNvPr>
          <p:cNvSpPr txBox="1"/>
          <p:nvPr/>
        </p:nvSpPr>
        <p:spPr>
          <a:xfrm>
            <a:off x="7990075" y="5585397"/>
            <a:ext cx="4067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order of mandatory checks should follow the same order as QAcheckslist</a:t>
            </a:r>
          </a:p>
          <a:p>
            <a:r>
              <a:rPr lang="en-GB" dirty="0"/>
              <a:t>If the check is mandatory, put a 1</a:t>
            </a:r>
          </a:p>
          <a:p>
            <a:r>
              <a:rPr lang="en-GB" dirty="0"/>
              <a:t>If the check is not mandatory, put a 0</a:t>
            </a:r>
          </a:p>
        </p:txBody>
      </p:sp>
    </p:spTree>
    <p:extLst>
      <p:ext uri="{BB962C8B-B14F-4D97-AF65-F5344CB8AC3E}">
        <p14:creationId xmlns:p14="http://schemas.microsoft.com/office/powerpoint/2010/main" val="179229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2378</Words>
  <Application>Microsoft Office PowerPoint</Application>
  <PresentationFormat>Widescreen</PresentationFormat>
  <Paragraphs>312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The DfE QA log app</vt:lpstr>
      <vt:lpstr>Contents</vt:lpstr>
      <vt:lpstr>How does the QA log app work?</vt:lpstr>
      <vt:lpstr>How to add a new check (1/4)</vt:lpstr>
      <vt:lpstr>How to add a new check (2/4)</vt:lpstr>
      <vt:lpstr>How to add a new check (3/4)</vt:lpstr>
      <vt:lpstr>How to add a new check (4/4)</vt:lpstr>
      <vt:lpstr>How to add a new log (1/5)</vt:lpstr>
      <vt:lpstr>How to add a new log (2/5)</vt:lpstr>
      <vt:lpstr>How to add a new log (3/5)</vt:lpstr>
      <vt:lpstr>How to add a new log (4/5)</vt:lpstr>
      <vt:lpstr>How to add a new log (5/5)</vt:lpstr>
      <vt:lpstr>Further details on how the code works</vt:lpstr>
      <vt:lpstr>Map for creating new log Mostly from home_server.R</vt:lpstr>
      <vt:lpstr>Map for updating existing log Mostly from home_server.R</vt:lpstr>
      <vt:lpstr>Some more detail on UI_check</vt:lpstr>
      <vt:lpstr>Checking whether data has been saved</vt:lpstr>
      <vt:lpstr>Saving score function</vt:lpstr>
      <vt:lpstr>Reading in from SCD tables</vt:lpstr>
      <vt:lpstr>Reading in from SCD tables</vt:lpstr>
      <vt:lpstr>Reading in from SCD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DfE QA log app</dc:title>
  <dc:creator>MORLEY, Thomas</dc:creator>
  <cp:lastModifiedBy>MORLEY, Thomas</cp:lastModifiedBy>
  <cp:revision>1</cp:revision>
  <dcterms:created xsi:type="dcterms:W3CDTF">2021-10-22T07:50:25Z</dcterms:created>
  <dcterms:modified xsi:type="dcterms:W3CDTF">2021-11-09T09:37:52Z</dcterms:modified>
</cp:coreProperties>
</file>