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2654314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4752860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6813852" y="1527702"/>
            <a:ext cx="4241066" cy="3835690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8178945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3625147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4869043" y="5871211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12A077-2620-474B-8EE9-AAB36779304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574019" y="5149817"/>
            <a:ext cx="1278730" cy="937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625148" y="5149817"/>
            <a:ext cx="1243894" cy="86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49C5B-01C5-4B0E-8CFA-BDE985536D8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721531" y="3334188"/>
            <a:ext cx="0" cy="253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4869043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4869043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5173944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4869043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2772660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2772660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3430222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7852749" y="3053144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7000262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7000262" y="261387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7412640" y="1876404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4DAE-6B37-4186-B97F-B592BA108E07}"/>
              </a:ext>
            </a:extLst>
          </p:cNvPr>
          <p:cNvSpPr/>
          <p:nvPr/>
        </p:nvSpPr>
        <p:spPr>
          <a:xfrm>
            <a:off x="7000261" y="442591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tooltips.R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9860073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9007588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9007588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9007587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9007586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2090685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3008423"/>
            <a:ext cx="1704975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2465514"/>
            <a:ext cx="1704975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</a:t>
            </a:r>
          </a:p>
        </p:txBody>
      </p: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2FA-1297-4F32-BC20-6525D35A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DfE QA log app</vt:lpstr>
      <vt:lpstr>How does the QA log app work?</vt:lpstr>
      <vt:lpstr>How to add a new check</vt:lpstr>
      <vt:lpstr>How to add a new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2021-10-22T08:07:04Z</dcterms:modified>
</cp:coreProperties>
</file>