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FC6F-835E-4A32-886F-417ACF48AE2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3D69A-0020-4637-B1AB-E187836F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44656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Spinning HDD Platter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By Tristan Morse</a:t>
            </a:r>
          </a:p>
        </p:txBody>
      </p:sp>
    </p:spTree>
    <p:extLst>
      <p:ext uri="{BB962C8B-B14F-4D97-AF65-F5344CB8AC3E}">
        <p14:creationId xmlns:p14="http://schemas.microsoft.com/office/powerpoint/2010/main" val="11630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Observation and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248777" cy="38979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Interest</a:t>
            </a:r>
          </a:p>
          <a:p>
            <a:pPr lvl="1"/>
            <a:r>
              <a:rPr lang="en-US" dirty="0"/>
              <a:t>Computer Science major and new media minor</a:t>
            </a:r>
          </a:p>
          <a:p>
            <a:pPr lvl="1"/>
            <a:r>
              <a:rPr lang="en-US" dirty="0"/>
              <a:t>Built a computer (last weekend)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HDD is a “Hard Disk Drive” which is used for computer storage</a:t>
            </a:r>
          </a:p>
          <a:p>
            <a:pPr lvl="1"/>
            <a:r>
              <a:rPr lang="en-US" dirty="0"/>
              <a:t>Uses magnetic signals to encode data on “platters”</a:t>
            </a:r>
          </a:p>
          <a:p>
            <a:pPr lvl="1"/>
            <a:r>
              <a:rPr lang="en-US" dirty="0"/>
              <a:t>Platters rotate at certain RPM</a:t>
            </a:r>
          </a:p>
          <a:p>
            <a:pPr lvl="1"/>
            <a:r>
              <a:rPr lang="en-US" dirty="0"/>
              <a:t>Average angular acceleration of a Seagate Barracuda 2TB HDD</a:t>
            </a:r>
          </a:p>
          <a:p>
            <a:r>
              <a:rPr lang="en-US" dirty="0"/>
              <a:t>Physics Concepts</a:t>
            </a:r>
          </a:p>
          <a:p>
            <a:pPr lvl="1"/>
            <a:r>
              <a:rPr lang="en-US" dirty="0"/>
              <a:t>Rotational Kinematics</a:t>
            </a:r>
          </a:p>
        </p:txBody>
      </p:sp>
      <p:pic>
        <p:nvPicPr>
          <p:cNvPr id="1028" name="Picture 4" descr="Image may contain: screen and in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77" y="2351499"/>
            <a:ext cx="5884986" cy="441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en.community.dell.com/cfs-file/__key/communityserver-blogs-components-weblogfiles/00-00-00-00-07-metablogapi/8304.image_5F00_7D96B9F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1247230"/>
            <a:ext cx="5320147" cy="514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ecx.images-amazon.com/images/I/41QF25YHT9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3" y="143830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Data/Assumptions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15414"/>
          </a:xfrm>
        </p:spPr>
        <p:txBody>
          <a:bodyPr/>
          <a:lstStyle/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What is the average angular acceleration of a 7200RPM HDD platter within a 3 second time interval?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Rotation rate of a platter: 7200RPM</a:t>
            </a:r>
          </a:p>
          <a:p>
            <a:pPr lvl="1"/>
            <a:r>
              <a:rPr lang="en-US" dirty="0"/>
              <a:t>Time interval: 3 Seconds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Starts at rest</a:t>
            </a:r>
          </a:p>
          <a:p>
            <a:pPr lvl="1"/>
            <a:r>
              <a:rPr lang="en-US" dirty="0"/>
              <a:t>Nothing to catch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9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and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624" y="2603500"/>
            <a:ext cx="5360565" cy="3416300"/>
          </a:xfrm>
        </p:spPr>
        <p:txBody>
          <a:bodyPr/>
          <a:lstStyle/>
          <a:p>
            <a:r>
              <a:rPr lang="en-US" dirty="0"/>
              <a:t>Reflection</a:t>
            </a:r>
          </a:p>
          <a:p>
            <a:pPr lvl="1"/>
            <a:r>
              <a:rPr lang="en-US" dirty="0"/>
              <a:t>No HDD to experiment with</a:t>
            </a:r>
          </a:p>
          <a:p>
            <a:pPr lvl="1"/>
            <a:r>
              <a:rPr lang="en-US" dirty="0"/>
              <a:t>More accurate measurements (tachometer) </a:t>
            </a:r>
          </a:p>
          <a:p>
            <a:pPr lvl="1"/>
            <a:endParaRPr lang="en-US" dirty="0"/>
          </a:p>
        </p:txBody>
      </p:sp>
      <p:pic>
        <p:nvPicPr>
          <p:cNvPr id="1028" name="Picture 4" descr="http://puu.sh/vx9lj/27cefd3b7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9" y="2508877"/>
            <a:ext cx="4992399" cy="390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IKO Professional Digital Laser Photo Non-Contact tachome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16" y="3798378"/>
            <a:ext cx="2886210" cy="299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13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298</TotalTime>
  <Words>129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Spinning HDD Platter</vt:lpstr>
      <vt:lpstr>The Observation and Concepts</vt:lpstr>
      <vt:lpstr>PowerPoint Presentation</vt:lpstr>
      <vt:lpstr>Question and Data/Assumptions</vt:lpstr>
      <vt:lpstr>Calculations and 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Rotational Acceleration of a HDD Platter</dc:title>
  <dc:creator>Tristan Morse</dc:creator>
  <cp:lastModifiedBy>Tristan Morse</cp:lastModifiedBy>
  <cp:revision>30</cp:revision>
  <dcterms:created xsi:type="dcterms:W3CDTF">2017-04-19T03:05:22Z</dcterms:created>
  <dcterms:modified xsi:type="dcterms:W3CDTF">2017-04-26T21:09:19Z</dcterms:modified>
</cp:coreProperties>
</file>