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이태우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임태민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장민혁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장우석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조 성적표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89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053" y="188640"/>
            <a:ext cx="8229600" cy="48214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장민혁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4608512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24" y="2276872"/>
            <a:ext cx="31908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21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8964488" cy="6482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980728"/>
            <a:ext cx="902017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938352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</TotalTime>
  <Words>12</Words>
  <Application>Microsoft Office PowerPoint</Application>
  <PresentationFormat>화면 슬라이드 쇼(4:3)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기류</vt:lpstr>
      <vt:lpstr>4조 성적표 관리</vt:lpstr>
      <vt:lpstr>장민혁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성적표 관리</dc:title>
  <dc:creator>Windows 사용자</dc:creator>
  <cp:lastModifiedBy>Windows 사용자</cp:lastModifiedBy>
  <cp:revision>1</cp:revision>
  <dcterms:created xsi:type="dcterms:W3CDTF">2017-09-13T16:55:51Z</dcterms:created>
  <dcterms:modified xsi:type="dcterms:W3CDTF">2017-09-13T17:02:51Z</dcterms:modified>
</cp:coreProperties>
</file>