
<file path=Configurations2/accelerator/current.xml>
</file>

<file path=META-INF/manifest.xml><?xml version="1.0" encoding="utf-8"?>
<manifest:manifest xmlns:manifest="urn:oasis:names:tc:opendocument:xmlns:manifest:1.0" manifest:version="1.2">
  <manifest:file-entry manifest:full-path="/" manifest:version="1.2" manifest:media-type="application/vnd.oasis.opendocument.presentation"/>
  <manifest:file-entry manifest:full-path="Thumbnails/thumbnail.png" manifest:media-type="image/png"/>
  <manifest:file-entry manifest:full-path="meta.xml" manifest:media-type="text/xml"/>
  <manifest:file-entry manifest:full-path="Configurations2/accelerator/current.xml" manifest:media-type="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settings.xml" manifest:media-type="text/xml"/>
</manifest:manifest>
</file>

<file path=content.xml><?xml version="1.0" encoding="utf-8"?>
<office:document-content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xforms="http://www.w3.org/2002/xforms" xmlns:xsd="http://www.w3.org/2001/XMLSchema" xmlns:xsi="http://www.w3.org/2001/XMLSchema-instance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formx="urn:openoffice:names:experimental:ooxml-odf-interop:xmlns:form:1.0" xmlns:css3t="http://www.w3.org/TR/css3-text/" office:version="1.2">
  <office:scripts/>
  <office:font-face-decls>
    <style:font-face style:name="Times New Roman" svg:font-family="'Times New Roman'" style:font-family-generic="roman" style:font-pitch="variable"/>
    <style:font-face style:name="FreeSans" svg:font-family="FreeSans" style:font-family-generic="system" style:font-pitch="variable"/>
    <style:font-face style:name="Noto Sans CJK JP Regular" svg:font-family="'Noto Sans CJK JP Regular'" style:font-family-generic="system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>
      <style:graphic-properties style:protect="size"/>
    </style:style>
    <style:style style:name="pr1" style:family="presentation" style:parent-style-name="기본값-title">
      <style:graphic-properties fo:min-height="3.506cm"/>
    </style:style>
    <style:style style:name="pr2" style:family="presentation" style:parent-style-name="기본값-subtitle">
      <style:graphic-properties draw:fill-color="#ffffff" fo:min-height="12.179cm"/>
    </style:style>
    <style:style style:name="pr3" style:family="presentation" style:parent-style-name="기본값-notes">
      <style:graphic-properties draw:fill-color="#ffffff" fo:min-height="13.364cm"/>
    </style:style>
    <style:style style:name="pr4" style:family="presentation" style:parent-style-name="기본값-outline1">
      <style:graphic-properties fo:min-height="11.929cm"/>
    </style:style>
    <style:style style:name="pr5" style:family="presentation" style:parent-style-name="기본값-title">
      <style:graphic-properties fo:min-height="4.607cm"/>
    </style:style>
    <style:style style:name="P1" style:family="paragraph">
      <loext:graphic-properties draw:fill-color="#ffffff"/>
    </style:style>
    <style:style style:name="P2" style:family="paragraph">
      <style:text-properties fo:font-size="22pt" style:font-size-asian="22pt" style:font-size-complex="22pt"/>
    </style:style>
    <style:style style:name="P3" style:family="paragraph">
      <style:text-properties fo:font-size="28pt" style:font-size-asian="28pt" style:font-size-complex="28pt"/>
    </style:style>
    <style:style style:name="P4" style:family="paragraph">
      <style:paragraph-properties fo:margin-left="0cm" fo:margin-right="0cm" fo:text-indent="0cm"/>
    </style:style>
    <style:style style:name="P5" style:family="paragraph">
      <loext:graphic-properties draw:fill-color="#ffffff"/>
      <style:text-properties fo:font-size="20pt"/>
    </style:style>
    <style:style style:name="T1" style:family="text">
      <style:text-properties fo:font-size="22pt" style:font-size-asian="22pt" style:font-size-complex="22pt"/>
    </style:style>
    <style:style style:name="T2" style:family="text">
      <style:text-properties fo:font-size="28pt" style:font-size-asian="28pt" style:font-size-complex="28pt"/>
    </style:style>
    <text:list-style style:name="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space-before="0.3cm" text:min-label-width="0.9cm"/>
        <style:text-properties fo:font-family="StarSymbol" style:use-window-font-color="true" fo:font-size="45%"/>
      </text:list-level-style-bullet>
      <text:list-level-style-bullet text:level="2" text:bullet-char="–">
        <style:list-level-properties text:space-before="1.5cm" text:min-label-width="0.9cm"/>
        <style:text-properties fo:font-family="StarSymbol" style:use-window-font-color="true" fo:font-size="75%"/>
      </text:list-level-style-bullet>
      <text:list-level-style-bullet text:level="3" text:bullet-char="●">
        <style:list-level-properties text:space-before="2.8cm" text:min-label-width="0.8cm"/>
        <style:text-properties fo:font-family="StarSymbol" style:use-window-font-color="true" fo:font-size="45%"/>
      </text:list-level-style-bullet>
      <text:list-level-style-bullet text:level="4" text:bullet-char="–">
        <style:list-level-properties text:space-before="4.2cm" text:min-label-width="0.6cm"/>
        <style:text-properties fo:font-family="StarSymbol" style:use-window-font-color="true" fo:font-size="75%"/>
      </text:list-level-style-bullet>
      <text:list-level-style-bullet text:level="5" text:bullet-char="●">
        <style:list-level-properties text:space-before="5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6.6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7.8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9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10.2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11.4cm" text:min-label-width="0.6cm"/>
        <style:text-properties fo:font-family="StarSymbol" style:use-window-font-color="true" fo:font-size="45%"/>
      </text:list-level-style-bullet>
    </text:list-style>
  </office:automatic-styles>
  <office:body>
    <office:presentation>
      <draw:page draw:name="page1" draw:style-name="dp1" draw:master-page-name="기본값" presentation:presentation-page-layout-name="AL1T0">
        <draw:frame presentation:style-name="pr1" draw:layer="layout" svg:width="25.199cm" svg:height="3.506cm" svg:x="1.4cm" svg:y="0.837cm" presentation:class="title">
          <draw:text-box>
            <text:p>4조</text:p>
          </draw:text-box>
        </draw:frame>
        <draw:frame presentation:style-name="pr2" draw:text-style-name="P1" draw:layer="layout" svg:width="25.199cm" svg:height="12.179cm" svg:x="1.4cm" svg:y="4.914cm" presentation:class="subtitle">
          <draw:text-box>
            <text:p>이태우, 임태민, 장민혁, 장우석 </text:p>
          </draw:text-box>
        </draw:frame>
        <presentation:notes draw:style-name="dp2">
          <draw:page-thumbnail draw:style-name="gr1" draw:layer="layout" svg:width="14.848cm" svg:height="11.136cm" svg:x="3.075cm" svg:y="2.257cm" draw:page-number="1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기본값" presentation:presentation-page-layout-name="AL2T1">
        <office:forms form:automatic-focus="false" form:apply-design-mode="false"/>
        <draw:frame presentation:style-name="pr4" draw:layer="layout" svg:width="25.199cm" svg:height="12.179cm" svg:x="1cm" svg:y="4.914cm" presentation:class="outline" presentation:user-transformed="true">
          <draw:text-box>
            <text:list text:style-name="L3">
              <text:list-item>
                <text:p>import time</text:p>
              </text:list-item>
              <text:list-item>
                <text:p/>
              </text:list-item>
              <text:list-item>
                <text:p>def fibo(n):</text:p>
              </text:list-item>
              <text:list-item>
                <text:p>
                  <text:s text:c="4"/>
                  if n &lt;= 1:
                </text:p>
              </text:list-item>
              <text:list-item>
                <text:p>
                  <text:s text:c="8"/>
                  return n
                </text:p>
              </text:list-item>
              <text:list-item>
                <text:p>
                  <text:s text:c="4"/>
                  return fibo(n - 1) + fibo(n - 2)
                </text:p>
              </text:list-item>
              <text:list-item>
                <text:p/>
              </text:list-item>
              <text:list-item>
                <text:p>def iterfibo(n):</text:p>
              </text:list-item>
              <text:list-item>
                <text:p>
                  <text:s text:c="4"/>
                  a, b = 0, 1
                </text:p>
              </text:list-item>
              <text:list-item>
                <text:p>
                  <text:s text:c="4"/>
                  for i in range(0, n):
                </text:p>
              </text:list-item>
              <text:list-item>
                <text:p>
                  <text:s text:c="8"/>
                  a, b = b, a + b
                </text:p>
              </text:list-item>
              <text:list-item>
                <text:p>
                  <text:s text:c="4"/>
                  return a
                </text:p>
              </text:list-item>
              <text:list-item>
                <text:p/>
              </text:list-item>
              <text:list-item>
                <text:p>while True:</text:p>
              </text:list-item>
              <text:list-item>
                <text:p>
                  <text:s text:c="4"/>
                  nbr = int(input("Enter a number: "))
                </text:p>
              </text:list-item>
              <text:list-item>
                <text:p>
                  <text:s text:c="4"/>
                  if nbr == -1:
                </text:p>
              </text:list-item>
              <text:list-item>
                <text:p>
                  <text:s text:c="8"/>
                  break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iterfibo(nbr)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print("IterFibo(%d)=%d, time %.6f" %(nbr, fibonumber, ts))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fibo(nbr)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print("Fibo(%d)=%d, time %.6f" %(nbr, fibonumber, ts))
                </text:p>
              </text:list-item>
              <text:list-item>
                <text:p/>
              </text:list-item>
            </text:list>
          </draw:text-box>
        </draw:frame>
        <draw:frame presentation:style-name="pr1" draw:text-style-name="P2" draw:layer="layout" svg:width="25.199cm" svg:height="3.506cm" svg:x="-9.4cm" svg:y="1.2cm" presentation:class="title" presentation:user-transformed="true">
          <draw:text-box>
            <text:p text:style-name="P2">
              <text:span text:style-name="T1">임태민</text:span>
            </text:p>
          </draw:text-box>
        </draw:frame>
        <presentation:notes draw:style-name="dp2">
          <draw:page-thumbnail draw:style-name="gr1" draw:layer="layout" svg:width="14.848cm" svg:height="11.136cm" svg:x="3.075cm" svg:y="2.257cm" draw:page-number="2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기본값" presentation:presentation-page-layout-name="AL2T1">
        <draw:frame presentation:style-name="pr1" draw:text-style-name="P3" draw:layer="layout" svg:width="25.199cm" svg:height="3.506cm" svg:x="-9.4cm" svg:y="1.6cm" presentation:class="title" presentation:user-transformed="true">
          <draw:text-box>
            <text:p text:style-name="P3">
              <text:span text:style-name="T2">장우석</text:span>
            </text:p>
          </draw:text-box>
        </draw:frame>
        <draw:frame presentation:style-name="pr4" draw:layer="layout" svg:width="25.199cm" svg:height="12.179cm" svg:x="1.4cm" svg:y="4.914cm" presentation:class="outline">
          <draw:text-box>
            <text:list text:style-name="L3">
              <text:list-item>
                <text:p>import time</text:p>
              </text:list-item>
              <text:list-item>
                <text:p>
                  def fibo(n): 
                  <text:s text:c="3"/>
                </text:p>
              </text:list-item>
              <text:list-item>
                <text:p>
                  <text:s text:c="4"/>
                  if n &lt;= 1:
                </text:p>
              </text:list-item>
              <text:list-item>
                <text:p>
                  <text:s text:c="8"/>
                  return n
                </text:p>
              </text:list-item>
              <text:list-item>
                <text:p>
                  <text:s text:c="4"/>
                  return fibo(n-1) + fibo(n-2)
                </text:p>
              </text:list-item>
              <text:list-item>
                <text:p/>
              </text:list-item>
              <text:list-item>
                <text:p>
                  def iterfibo(n): 
                  <text:s text:c="3"/>
                </text:p>
              </text:list-item>
              <text:list-item>
                <text:p>
                  <text:s text:c="4"/>
                  fibo = [] 
                  <text:s text:c="3"/>
                </text:p>
              </text:list-item>
              <text:list-item>
                <text:p>
                  <text:s text:c="4"/>
                  for i in range(0, n+1): 
                  <text:s text:c="7"/>
                </text:p>
              </text:list-item>
              <text:list-item>
                <text:p>
                  <text:s text:c="8"/>
                  if i == 0: 
                  <text:s text:c="11"/>
                </text:p>
              </text:list-item>
              <text:list-item>
                <text:p>
                  <text:s text:c="12"/>
                  fibo.append(0) 
                  <text:s text:c="7"/>
                </text:p>
              </text:list-item>
              <text:list-item>
                <text:p>
                  <text:s text:c="8"/>
                  elif i == 1: 
                  <text:s text:c="11"/>
                </text:p>
              </text:list-item>
              <text:list-item>
                <text:p>
                  <text:s text:c="12"/>
                  fibo.append(1)
                </text:p>
              </text:list-item>
              <text:list-item>
                <text:p>
                  <text:s text:c="8"/>
                  else: 
                  <text:s text:c="11"/>
                </text:p>
              </text:list-item>
              <text:list-item>
                <text:p>
                  <text:s text:c="12"/>
                  fibo.append(fibo[i-1] + fibo[i-2]) 
                  <text:s text:c="21"/>
                </text:p>
              </text:list-item>
              <text:list-item>
                <text:p>
                  <text:s text:c="4"/>
                  return fibo[n]
                </text:p>
              </text:list-item>
              <text:list-item>
                <text:p/>
              </text:list-item>
              <text:list-item>
                <text:p>#Value 에러제거 ex) 1.1 or String</text:p>
              </text:list-item>
              <text:list-item>
                <text:p>
                  while True: 
                  <text:s text:c="3"/>
                </text:p>
              </text:list-item>
              <text:list-item>
                <text:p>
                  <text:s text:c="4"/>
                  try: 
                  <text:s text:c="7"/>
                </text:p>
              </text:list-item>
              <text:list-item>
                <text:p>
                  <text:s text:c="8"/>
                  n = int(input()) 
                  <text:s text:c="7"/>
                </text:p>
              </text:list-item>
              <text:list-item>
                <text:p>
                  <text:s text:c="8"/>
                  break 
                  <text:s text:c="3"/>
                </text:p>
              </text:list-item>
              <text:list-item>
                <text:p>
                  <text:s text:c="4"/>
                  except ValueError: 
                  <text:s text:c="7"/>
                </text:p>
              </text:list-item>
              <text:list-item>
                <text:p>
                  <text:s text:c="8"/>
                  print("Value Error")
                </text:p>
              </text:list-item>
              <text:list-item>
                <text:p/>
              </text:list-item>
              <text:list-item>
                <text:p>
                  #-1이아닌 음의 정수 제거 
                  <text:s text:c="2"/>
                </text:p>
              </text:list-item>
              <text:list-item>
                <text:p>
                  while n != -1 and n &lt; 0: 
                  <text:s text:c="3"/>
                </text:p>
              </text:list-item>
              <text:list-item>
                <text:p>
                  <text:s text:c="4"/>
                  print("n&lt;0") 
                  <text:s text:c="3"/>
                </text:p>
              </text:list-item>
              <text:list-item>
                <text:p>
                  <text:s text:c="4"/>
                  n = int(input())
                </text:p>
              </text:list-item>
              <text:list-item>
                <text:p/>
              </text:list-item>
              <text:list-item>
                <text:p>
                  while n != -1: 
                  <text:s text:c="3"/>
                </text:p>
              </text:list-item>
              <text:list-item>
                <text:p>
                  <text:s text:c="4"/>
                  solution =iterfibo(n) 
                  <text:s text:c="3"/>
                </text:p>
              </text:list-item>
              <text:list-item>
                <text:p>
                  <text:s text:c="4"/>
                  print("iterfibo(%d)=%d"%(n, solution))
                </text:p>
              </text:list-item>
              <text:list-item>
                <text:p>
                  <text:s text:c="4"/>
                  """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iterfibo(n) 
                  <text:s text:c="3"/>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print("iterfibo(%d)=%d, time %.6f" %(n, fibonumber,ts)) 
                  <text:s text:c="3"/>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fibo(n) 
                  <text:s text:c="3"/>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print("fibo(%d)=%d, time %.6f" %(n, fibonumber,ts)) 
                  <text:s text:c="3"/>
                </text:p>
              </text:list-item>
              <text:list-item>
                <text:p>
                  <text:s text:c="4"/>
                  """
                </text:p>
              </text:list-item>
              <text:list-item>
                <text:p>
                  <text:s text:c="5"/>
                  while True: 
                  <text:s text:c="7"/>
                </text:p>
              </text:list-item>
              <text:list-item>
                <text:p>
                  <text:s text:c="12"/>
                  try: 
                  <text:s text:c="11"/>
                </text:p>
              </text:list-item>
              <text:list-item>
                <text:p>
                  <text:s text:c="16"/>
                  n = int(input()) 
                  <text:s text:c="11"/>
                </text:p>
              </text:list-item>
              <text:list-item>
                <text:p>
                  <text:s text:c="16"/>
                  break 
                  <text:s text:c="7"/>
                </text:p>
              </text:list-item>
              <text:list-item>
                <text:p>
                  <text:s text:c="12"/>
                  except ValueError: 
                  <text:s text:c="11"/>
                </text:p>
              </text:list-item>
              <text:list-item>
                <text:p>
                  <text:s text:c="16"/>
                  print("Value Error")
                </text:p>
              </text:list-item>
              <text:list-item>
                <text:p>
                  <text:s text:c="16"/>
                </text:p>
              </text:list-item>
              <text:list-item>
                <text:p>
                  <text:s text:c="6"/>
                  while n != -1 and n &lt; 0 :
                </text:p>
              </text:list-item>
              <text:list-item>
                <text:p>
                  <text:s text:c="9"/>
                  print("n&lt;0")
                </text:p>
              </text:list-item>
              <text:list-item>
                <text:p>
                  <text:s text:c="9"/>
                  n = int(input())
                </text:p>
              </text:list-item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3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기본값" presentation:presentation-page-layout-name="AL2T1">
        <office:forms form:automatic-focus="false" form:apply-design-mode="false"/>
        <draw:frame presentation:style-name="pr5" draw:text-style-name="P3" draw:layer="layout" svg:width="11.6cm" svg:height="4.607cm" svg:x="-3cm" svg:y="1cm" presentation:class="title" presentation:user-transformed="true">
          <draw:text-box>
            <text:p text:style-name="P3">
              <text:span text:style-name="T2">장민혁</text:span>
            </text:p>
          </draw:text-box>
        </draw:frame>
        <draw:frame presentation:style-name="pr4" draw:layer="layout" svg:width="25.199cm" svg:height="12.179cm" svg:x="1.6cm" svg:y="4.914cm" presentation:class="outline" presentation:user-transformed="true">
          <draw:text-box>
            <text:list text:style-name="L3">
              <text:list-item>
                <text:p text:style-name="P4">import time</text:p>
              </text:list-item>
              <text:list-item>
                <text:p text:style-name="P4"/>
              </text:list-item>
              <text:list-item>
                <text:p text:style-name="P4">def fibo(n):</text:p>
              </text:list-item>
              <text:list-item>
                <text:p text:style-name="P4">
                  <text:s text:c="4"/>
                  if n &lt;= 1:
                </text:p>
              </text:list-item>
              <text:list-item>
                <text:p text:style-name="P4">
                  <text:s text:c="8"/>
                  return n
                </text:p>
              </text:list-item>
              <text:list-item>
                <text:p text:style-name="P4">
                  <text:s text:c="4"/>
                  else:
                </text:p>
              </text:list-item>
              <text:list-item>
                <text:p text:style-name="P4">
                  <text:s text:c="8"/>
                  return fibo(n-1) + fibo (n-2)
                </text:p>
              </text:list-item>
              <text:list-item>
                <text:p text:style-name="P4"/>
              </text:list-item>
              <text:list-item>
                <text:p text:style-name="P4"/>
              </text:list-item>
              <text:list-item>
                <text:p text:style-name="P4">def iterfibo(n):</text:p>
              </text:list-item>
              <text:list-item>
                <text:p text:style-name="P4">
                  <text:s text:c="4"/>
                  answer = [0, 1]
                </text:p>
              </text:list-item>
              <text:list-item>
                <text:p text:style-name="P4">
                  <text:s text:c="4"/>
                  for i in range(2, n + 1):
                </text:p>
              </text:list-item>
              <text:list-item>
                <text:p text:style-name="P4">
                  <text:s text:c="8"/>
                  answer.append(answer[i - 2] + answer[i - 1])
                </text:p>
              </text:list-item>
              <text:list-item>
                <text:p text:style-name="P4">
                  <text:s text:c="4"/>
                  if n == 0:
                </text:p>
              </text:list-item>
              <text:list-item>
                <text:p text:style-name="P4">
                  <text:s text:c="8"/>
                  return n
                </text:p>
              </text:list-item>
              <text:list-item>
                <text:p text:style-name="P4">
                  <text:s text:c="4"/>
                  else:
                </text:p>
              </text:list-item>
              <text:list-item>
                <text:p text:style-name="P4">
                  <text:s text:c="8"/>
                  return answer[-1]
                </text:p>
              </text:list-item>
              <text:list-item>
                <text:p text:style-name="P4"/>
              </text:list-item>
              <text:list-item>
                <text:p text:style-name="P4"/>
              </text:list-item>
              <text:list-item>
                <text:p text:style-name="P4"/>
              </text:list-item>
              <text:list-item>
                <text:p text:style-name="P4">n = int(input("input number: "))</text:p>
              </text:list-item>
              <text:list-item>
                <text:p text:style-name="P4">if n &lt; 0:</text:p>
              </text:list-item>
              <text:list-item>
                <text:p text:style-name="P4">
                  <text:s text:c="4"/>
                  print("n must be bigger than 0")
                </text:p>
              </text:list-item>
              <text:list-item>
                <text:p text:style-name="P4"/>
              </text:list-item>
              <text:list-item>
                <text:p text:style-name="P4">ts = time.time()</text:p>
              </text:list-item>
              <text:list-item>
                <text:p text:style-name="P4">fibonumber = iterfibo(n)</text:p>
              </text:list-item>
              <text:list-item>
                <text:p text:style-name="P4">ts = time.time() - ts</text:p>
              </text:list-item>
              <text:list-item>
                <text:p text:style-name="P4">print("IterFibo(%d)=%d, time %.6f" %(n, fibonumber, ts))</text:p>
              </text:list-item>
              <text:list-item>
                <text:p text:style-name="P4">ts = time.time()</text:p>
              </text:list-item>
              <text:list-item>
                <text:p text:style-name="P4">fibonumber = fibo(n)</text:p>
              </text:list-item>
              <text:list-item>
                <text:p text:style-name="P4">ts = time.time() - ts</text:p>
              </text:list-item>
              <text:list-item>
                <text:p text:style-name="P4">print("Fibo(%d)=%d, time %.6f" %(n, fibonumber, ts))</text:p>
              </text:list-item>
              <text:list-item>
                <text:p text:style-name="P4"/>
              </text:list-item>
              <text:list-item>
                <text:p text:style-name="P4">“””</text:p>
              </text:list-item>
              <text:list-item>
                <text:p>while True:</text:p>
              </text:list-item>
              <text:list-item>
                <text:p>
                  <text:s text:c="4"/>
                  nbr = int(input("Enter a number: "))
                </text:p>
              </text:list-item>
              <text:list-item>
                <text:p>
                  <text:s text:c="4"/>
                  if nbr == -1:
                </text:p>
              </text:list-item>
              <text:list-item>
                <text:p>
                  <text:s text:c="8"/>
                  break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iterfibo(nbr)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print("IterFibo(%d)=%d, time %.6f" %(nbr, fibonumber, ts))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fibo(nbr)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print("Fibo(%d)=%d, time %.6f" %(nbr, fibonumber, ts))
                </text:p>
              </text:list-item>
              <text:list-item>
                <text:p>“””</text:p>
              </text:list-item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4" presentation:class="page"/>
          <draw:frame presentation:style-name="pr3" draw:text-style-name="P5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기본값" presentation:presentation-page-layout-name="AL2T1">
        <office:forms form:automatic-focus="false" form:apply-design-mode="false"/>
        <draw:frame presentation:style-name="pr1" draw:layer="layout" svg:width="25.199cm" svg:height="3.506cm" svg:x="-8.199cm" svg:y="1cm" presentation:class="title" presentation:user-transformed="true">
          <draw:text-box>
            <text:p>이태우</text:p>
          </draw:text-box>
        </draw:frame>
        <draw:frame presentation:style-name="pr4" draw:layer="layout" svg:width="25.199cm" svg:height="12.179cm" svg:x="1.4cm" svg:y="4.914cm" presentation:class="outline" presentation:user-transformed="true">
          <draw:text-box>
            <text:list text:style-name="L3">
              <text:list-item>
                <text:p>import time</text:p>
              </text:list-item>
              <text:list-item>
                <text:p/>
              </text:list-item>
              <text:list-item>
                <text:p>def fibo(n):</text:p>
              </text:list-item>
              <text:list-item>
                <text:p>
                  <text:s text:c="4"/>
                  if n &lt;= 1:
                </text:p>
              </text:list-item>
              <text:list-item>
                <text:p>
                  <text:s text:c="8"/>
                  return n
                </text:p>
              </text:list-item>
              <text:list-item>
                <text:p>
                  <text:s text:c="4"/>
                  return fibo(n - 1) + fibo(n - 2)
                </text:p>
              </text:list-item>
              <text:list-item>
                <text:p/>
              </text:list-item>
              <text:list-item>
                <text:p/>
              </text:list-item>
              <text:list-item>
                <text:p>def iterfibo(n):</text:p>
              </text:list-item>
              <text:list-item>
                <text:p>
                  <text:s text:c="4"/>
                  a=0
                </text:p>
              </text:list-item>
              <text:list-item>
                <text:p>
                  <text:s text:c="4"/>
                  b=1
                </text:p>
              </text:list-item>
              <text:list-item>
                <text:p>
                  <text:s text:c="4"/>
                  for i in range(0,n):
                </text:p>
              </text:list-item>
              <text:list-item>
                <text:p>
                  <text:s text:c="8"/>
                  c = a+b
                </text:p>
              </text:list-item>
              <text:list-item>
                <text:p>
                  <text:s text:c="8"/>
                  a = b
                </text:p>
              </text:list-item>
              <text:list-item>
                <text:p>
                  <text:s text:c="8"/>
                  b = c
                </text:p>
              </text:list-item>
              <text:list-item>
                <text:p>return a</text:p>
              </text:list-item>
              <text:list-item>
                <text:p/>
              </text:list-item>
              <text:list-item>
                <text:p>while True:</text:p>
              </text:list-item>
              <text:list-item>
                <text:p>
                  <text:s text:c="4"/>
                  nbr = int(input("Enter a number:"))
                </text:p>
              </text:list-item>
              <text:list-item>
                <text:p>
                  <text:s text:c="4"/>
                  if nbr == -1:
                </text:p>
              </text:list-item>
              <text:list-item>
                <text:p>
                  <text:s text:c="8"/>
                  break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iterfibo(nbr)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print("IterFibo(%d)=%d, time %.6f" %(nbr, fibonumber, ts))
                </text:p>
              </text:list-item>
              <text:list-item>
                <text:p>
                  <text:s text:c="4"/>
                  ts = time.time()
                </text:p>
              </text:list-item>
              <text:list-item>
                <text:p>
                  <text:s text:c="4"/>
                  fibonumber = fibo(nbr)
                </text:p>
              </text:list-item>
              <text:list-item>
                <text:p>
                  <text:s text:c="4"/>
                  ts = time.time() - ts
                </text:p>
              </text:list-item>
              <text:list-item>
                <text:p>
                  <text:s text:c="4"/>
                  print("Fibo(%d)=%d, time %.6f" %(nbr, fibonumber, ts))
                </text:p>
              </text:list-item>
              <text:list-item>
                <text:p/>
              </text:list-item>
            </text:list>
          </draw:text-box>
        </draw:frame>
        <presentation:notes draw:style-name="dp2">
          <draw:page-thumbnail draw:style-name="gr1" draw:layer="layout" svg:width="14.848cm" svg:height="11.136cm" svg:x="3.075cm" svg:y="2.257cm" draw:page-number="5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기본값" presentation:presentation-page-layout-name="AL2T1">
        <draw:frame presentation:style-name="pr1" draw:layer="layout" svg:width="25.199cm" svg:height="3.506cm" svg:x="1.4cm" svg:y="0.837cm" presentation:class="title" presentation:placeholder="true">
          <draw:text-box/>
        </draw:frame>
        <draw:frame presentation:style-name="pr4" draw:layer="layout" svg:width="25.199cm" svg:height="12.179cm" svg:x="1.4cm" svg:y="4.914cm" presentation:class="outline" presentation:placeholder="true">
          <draw:text-box/>
        </draw:frame>
        <presentation:notes draw:style-name="dp2">
          <draw:page-thumbnail draw:style-name="gr1" draw:layer="layout" svg:width="14.848cm" svg:height="11.136cm" svg:x="3.075cm" svg:y="2.257cm" draw:page-number="6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기본값" presentation:presentation-page-layout-name="AL2T1">
        <draw:frame presentation:style-name="pr1" draw:layer="layout" svg:width="25.199cm" svg:height="3.506cm" svg:x="1.4cm" svg:y="0.837cm" presentation:class="title" presentation:placeholder="true">
          <draw:text-box/>
        </draw:frame>
        <draw:frame presentation:style-name="pr4" draw:layer="layout" svg:width="25.199cm" svg:height="12.179cm" svg:x="1.4cm" svg:y="4.914cm" presentation:class="outline" presentation:placeholder="true">
          <draw:text-box/>
        </draw:frame>
        <presentation:notes draw:style-name="dp2">
          <draw:page-thumbnail draw:style-name="gr1" draw:layer="layout" svg:width="14.848cm" svg:height="11.136cm" svg:x="3.075cm" svg:y="2.257cm" draw:page-number="7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기본값" presentation:presentation-page-layout-name="AL2T1">
        <draw:frame presentation:style-name="pr1" draw:layer="layout" svg:width="25.199cm" svg:height="3.506cm" svg:x="1.4cm" svg:y="0.837cm" presentation:class="title" presentation:placeholder="true">
          <draw:text-box/>
        </draw:frame>
        <draw:frame presentation:style-name="pr4" draw:layer="layout" svg:width="25.199cm" svg:height="12.179cm" svg:x="1.4cm" svg:y="4.914cm" presentation:class="outline" presentation:placeholder="true">
          <draw:text-box/>
        </draw:frame>
        <presentation:notes draw:style-name="dp2">
          <draw:page-thumbnail draw:style-name="gr1" draw:layer="layout" svg:width="14.848cm" svg:height="11.136cm" svg:x="3.075cm" svg:y="2.257cm" draw:page-number="8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기본값" presentation:presentation-page-layout-name="AL2T1">
        <draw:frame presentation:style-name="pr1" draw:layer="layout" svg:width="25.199cm" svg:height="3.506cm" svg:x="1.4cm" svg:y="0.837cm" presentation:class="title" presentation:placeholder="true">
          <draw:text-box/>
        </draw:frame>
        <draw:frame presentation:style-name="pr4" draw:layer="layout" svg:width="25.199cm" svg:height="12.179cm" svg:x="1.4cm" svg:y="4.914cm" presentation:class="outline" presentation:placeholder="true">
          <draw:text-box/>
        </draw:frame>
        <presentation:notes draw:style-name="dp2">
          <draw:page-thumbnail draw:style-name="gr1" draw:layer="layout" svg:width="14.848cm" svg:height="11.136cm" svg:x="3.075cm" svg:y="2.257cm" draw:page-number="9" presentation:class="page"/>
          <draw:frame presentation:style-name="pr3" draw:text-style-name="P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xlink="http://www.w3.org/1999/xlink" xmlns:dc="http://purl.org/dc/elements/1.1/" xmlns:meta="urn:oasis:names:tc:opendocument:xmlns:meta:1.0" xmlns:presentation="urn:oasis:names:tc:opendocument:xmlns:presentation:1.0" xmlns:ooo="http://openoffice.org/2004/office" xmlns:smil="urn:oasis:names:tc:opendocument:xmlns:smil-compatible:1.0" xmlns:anim="urn:oasis:names:tc:opendocument:xmlns:animation:1.0" xmlns:grddl="http://www.w3.org/2003/g/data-view#" xmlns:officeooo="http://openoffice.org/2009/office" office:version="1.2">
  <office:meta>
    <meta:creation-date>2017-10-10T09:23:09.098226996</meta:creation-date>
    <dc:date>2017-10-10T10:01:55.487758755</dc:date>
    <meta:editing-duration>PT38M45S</meta:editing-duration>
    <meta:editing-cycles>4</meta:editing-cycles>
    <meta:generator>LibreOffice/5.1.6.2$Linux_X86_64 LibreOffice_project/10m0$Build-2</meta:generator>
    <meta:document-statistic meta:object-count="57"/>
  </office:meta>
</office:document-meta>
</file>

<file path=settings.xml><?xml version="1.0" encoding="utf-8"?>
<office:document-settings xmlns:office="urn:oasis:names:tc:opendocument:xmlns:office:1.0" xmlns:xlink="http://www.w3.org/1999/xlink" xmlns:presentation="urn:oasis:names:tc:opendocument:xmlns:presentation:1.0" xmlns:config="urn:oasis:names:tc:opendocument:xmlns:config:1.0" xmlns:ooo="http://openoffice.org/2004/office" xmlns:smil="urn:oasis:names:tc:opendocument:xmlns:smil-compatible:1.0" xmlns:anim="urn:oasis:names:tc:opendocument:xmlns:animation:1.0" xmlns:officeooo="http://openoffice.org/2009/office" office:version="1.2">
  <office:settings>
    <config:config-item-set config:name="ooo:view-settings">
      <config:config-item config:name="VisibleAreaTop" config:type="int">8881</config:config-item>
      <config:config-item config:name="VisibleAreaLeft" config:type="int">-132</config:config-item>
      <config:config-item config:name="VisibleAreaWidth" config:type="int">7369</config:config-item>
      <config:config-item config:name="VisibleAreaHeight" config:type="int">4141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//////////////////////////////////////////8=</config:config-item>
          <config:config-item config:name="PrintableLayers" config:type="base64Binary">//////////////////////////////////////////8=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4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8881</config:config-item>
          <config:config-item config:name="VisibleAreaLeft" config:type="int">-132</config:config-item>
          <config:config-item config:name="VisibleAreaWidth" config:type="int">7370</config:config-item>
          <config:config-item config:name="VisibleAreaHeight" config:type="int">4142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Fonts" config:type="boolean">false</config:config-item>
      <config:config-item-map-indexed config:name="ForbiddenCharacters">
        <config:config-item-map-entry>
          <config:config-item config:name="Language" config:type="string">en</config:config-item>
          <config:config-item config:name="Country" config:type="string">US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  <config:config-item-map-entry>
          <config:config-item config:name="Language" config:type="string">ko</config:config-item>
          <config:config-item config:name="Country" config:type="string">KR</config:config-item>
          <config:config-item config:name="Variant" config:type="string"/>
          <config:config-item config:name="BeginLine" config:type="string">!%),.:;?]}¢￠?'"′″℃&gt;〉＞》」』】〕！％），．：；？］｝｡｣､･ ﾞﾟ</config:config-item>
          <config:config-item config:name="EndLine" config:type="string">$(¥£[\{￡￥'"&lt;＜《「『【〔＄（［｛￦｢</config:config-item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/>
      <config:config-item config:name="PrinterSetup" config:type="base64Binary"/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style="urn:oasis:names:tc:opendocument:xmlns:style:1.0" xmlns:text="urn:oasis:names:tc:opendocument:xmlns:text:1.0" xmlns:table="urn:oasis:names:tc:opendocument:xmlns:table:1.0" xmlns:draw="urn:oasis:names:tc:opendocument:xmlns:drawing:1.0" xmlns:fo="urn:oasis:names:tc:opendocument:xmlns:xsl-fo-compatible:1.0" xmlns:xlink="http://www.w3.org/1999/xlink" xmlns:dc="http://purl.org/dc/elements/1.1/" xmlns:meta="urn:oasis:names:tc:opendocument:xmlns:meta:1.0" xmlns:number="urn:oasis:names:tc:opendocument:xmlns:datastyle:1.0" xmlns:presentation="urn:oasis:names:tc:opendocument:xmlns:presentation:1.0" xmlns:svg="urn:oasis:names:tc:opendocument:xmlns:svg-compatible:1.0" xmlns:chart="urn:oasis:names:tc:opendocument:xmlns:chart:1.0" xmlns:dr3d="urn:oasis:names:tc:opendocument:xmlns:dr3d:1.0" xmlns:math="http://www.w3.org/1998/Math/MathML" xmlns:form="urn:oasis:names:tc:opendocument:xmlns:form:1.0" xmlns:script="urn:oasis:names:tc:opendocument:xmlns:script:1.0" xmlns:ooo="http://openoffice.org/2004/office" xmlns:ooow="http://openoffice.org/2004/writer" xmlns:oooc="http://openoffice.org/2004/calc" xmlns:dom="http://www.w3.org/2001/xml-events" xmlns:smil="urn:oasis:names:tc:opendocument:xmlns:smil-compatible:1.0" xmlns:anim="urn:oasis:names:tc:opendocument:xmlns:animation:1.0" xmlns:rpt="http://openoffice.org/2005/report" xmlns:of="urn:oasis:names:tc:opendocument:xmlns:of:1.2" xmlns:xhtml="http://www.w3.org/1999/xhtml" xmlns:grddl="http://www.w3.org/2003/g/data-view#" xmlns:officeooo="http://openoffice.org/2009/office" xmlns:tableooo="http://openoffice.org/2009/table" xmlns:drawooo="http://openoffice.org/2010/draw" xmlns:calcext="urn:org:documentfoundation:names:experimental:calc:xmlns:calcext:1.0" xmlns:loext="urn:org:documentfoundation:names:experimental:office:xmlns:loext:1.0" xmlns:field="urn:openoffice:names:experimental:ooo-ms-interop:xmlns:field:1.0" xmlns:css3t="http://www.w3.org/TR/css3-text/" office:version="1.2">
  <office:font-face-decls>
    <style:font-face style:name="Times New Roman" svg:font-family="'Times New Roman'" style:font-family-generic="roman" style:font-pitch="variable"/>
    <style:font-face style:name="FreeSans" svg:font-family="FreeSans" style:font-family-generic="system" style:font-pitch="variable"/>
    <style:font-face style:name="Noto Sans CJK JP Regular" svg:font-family="'Noto Sans CJK JP Regular'" style:font-family-generic="system" style:font-pitch="variable"/>
  </office:font-face-decls>
  <office:styles>
    <draw:marker draw:name="Arrow" svg:viewBox="0 0 20 30" svg:d="M10 0l-10 30h20z"/>
    <style:default-style style:family="graphic">
      <style:graphic-properties svg:stroke-color="#3465a4" draw:fill-color="#729fcf" fo:wrap-option="no-wrap"/>
      <style:paragraph-properties style:text-autospace="none" style:punctuation-wrap="simple" style:line-break="strict" style:writing-mode="lr-tb" style:font-independent-line-spacing="false">
        <style:tab-stops/>
      </style:paragraph-properties>
      <style:text-properties style:use-window-font-color="true" style:font-name="Times New Roman" fo:font-size="24pt" fo:language="en" fo:country="US" style:font-name-asian="Noto Sans CJK JP Regular" style:font-size-asian="24pt" style:language-asian="ko" style:country-asian="KR" style:font-name-complex="Noto Sans CJK JP Regular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style:text-outline="false" style:text-line-through-style="none" style:text-line-through-type="none" style:font-name="Times New Roman" fo:font-family="'Times New Roman'" style:font-family-generic="roman" style:font-pitch="variable" fo:font-size="18pt" fo:font-style="normal" fo:text-shadow="none" style:text-underline-style="none" fo:font-weight="normal" style:letter-kerning="true" style:font-name-asian="Noto Sans CJK JP Regular" style:font-family-asian="'Noto Sans CJK JP Regular'" style:font-family-generic-asian="system" style:font-pitch-asian="variable" style:font-size-asian="18pt" style:font-style-asian="normal" style:font-weight-asian="normal" style:font-name-complex="FreeSans" style:font-family-complex="FreeSans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objectwithoutfill" style:family="graphic" style:parent-style-name="standard">
      <style:graphic-properties svg:stroke-color="#000000" draw:fill="none"/>
    </style:style>
    <style:style style:name="색과_20_선이_20_없는_20_개체" style:display-name="색과 선이 없는 개체" style:family="graphic" style:parent-style-name="standard">
      <style:graphic-properties draw:stroke="none" draw:fill="none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16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44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4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36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4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1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14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12pt"/>
    </style:style>
    <style:style style:name="기본값-background" style:family="presentation">
      <style:graphic-properties draw:stroke="none" draw:fill="none"/>
      <style:text-properties style:letter-kerning="true"/>
    </style:style>
    <style:style style:name="기본값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기본값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style:text-outline="false" style:text-line-through-style="none" style:text-line-through-type="none" style:font-name="Times New Roman" fo:font-family="'Times New Roman'" style:font-family-generic="roman" style:font-pitch="variable" fo:font-size="20pt" fo:font-style="normal" fo:text-shadow="none" style:text-underline-style="none" fo:font-weight="normal" style:letter-kerning="true" fo:background-color="transparent" style:font-name-asian="Noto Sans CJK JP Regular" style:font-family-asian="'Noto Sans CJK JP Regular'" style:font-family-generic-asian="system" style:font-pitch-asian="variable" style:font-size-asian="20pt" style:font-style-asian="normal" style:font-weight-asian="normal" style:font-name-complex="FreeSans" style:font-family-complex="FreeSans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기본값-outline1" style:family="presentation">
      <style:graphic-properties draw:stroke="none" draw:fill="none" draw:auto-grow-height="false" draw:fit-to-size="shrink-to-fit">
        <text:list-style style:name="기본값-outline1">
          <text:list-level-style-bullet text:level="1" text:bullet-char="●">
            <style:list-level-properties text:space-before="0.3cm" text:min-label-width="0.9cm"/>
            <style:text-properties fo:font-family="Star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style:text-outline="false" style:text-line-through-style="none" style:text-line-through-type="none" style:font-name="Times New Roman" fo:font-family="'Times New Roman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JP Regular" style:font-family-asian="'Noto Sans CJK JP Regular'" style:font-family-generic-asian="system" style:font-pitch-asian="variable" style:font-size-asian="32pt" style:font-style-asian="normal" style:font-weight-asian="normal" style:font-name-complex="FreeSans" style:font-family-complex="FreeSans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outline2" style:family="presentation" style:parent-style-name="기본값-outline1">
      <style:paragraph-properties fo:margin-top="0.4cm" fo:margin-bottom="0cm"/>
      <style:text-properties fo:font-size="28pt" style:font-size-asian="28pt" style:font-size-complex="28pt"/>
    </style:style>
    <style:style style:name="기본값-outline3" style:family="presentation" style:parent-style-name="기본값-outline2">
      <style:paragraph-properties fo:margin-top="0.3cm" fo:margin-bottom="0cm"/>
      <style:text-properties fo:font-size="24pt" style:font-size-asian="24pt" style:font-size-complex="24pt"/>
    </style:style>
    <style:style style:name="기본값-outline4" style:family="presentation" style:parent-style-name="기본값-outline3">
      <style:paragraph-properties fo:margin-top="0.2cm" fo:margin-bottom="0cm"/>
      <style:text-properties fo:font-size="20pt" style:font-size-asian="20pt" style:font-size-complex="20pt"/>
    </style:style>
    <style:style style:name="기본값-outline5" style:family="presentation" style:parent-style-name="기본값-outline4">
      <style:paragraph-properties fo:margin-top="0.1cm" fo:margin-bottom="0cm"/>
      <style:text-properties fo:font-size="20pt" style:font-size-asian="20pt" style:font-size-complex="20pt"/>
    </style:style>
    <style:style style:name="기본값-outline6" style:family="presentation" style:parent-style-name="기본값-outline5">
      <style:paragraph-properties fo:margin-top="0.1cm" fo:margin-bottom="0cm"/>
      <style:text-properties fo:font-size="20pt" style:font-size-asian="20pt" style:font-size-complex="20pt"/>
    </style:style>
    <style:style style:name="기본값-outline7" style:family="presentation" style:parent-style-name="기본값-outline6">
      <style:paragraph-properties fo:margin-top="0.1cm" fo:margin-bottom="0cm"/>
      <style:text-properties fo:font-size="20pt" style:font-size-asian="20pt" style:font-size-complex="20pt"/>
    </style:style>
    <style:style style:name="기본값-outline8" style:family="presentation" style:parent-style-name="기본값-outline7">
      <style:paragraph-properties fo:margin-top="0.1cm" fo:margin-bottom="0cm"/>
      <style:text-properties fo:font-size="20pt" style:font-size-asian="20pt" style:font-size-complex="20pt"/>
    </style:style>
    <style:style style:name="기본값-outline9" style:family="presentation" style:parent-style-name="기본값-outline8">
      <style:paragraph-properties fo:margin-top="0.1cm" fo:margin-bottom="0cm"/>
      <style:text-properties fo:font-size="20pt" style:font-size-asian="20pt" style:font-size-complex="20pt"/>
    </style:style>
    <style:style style:name="기본값-subtitle" style:family="presentation">
      <style:graphic-properties draw:stroke="none" draw:fill="none" draw:textarea-vertical-align="middle">
        <text:list-style style:name="기본값-sub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style:text-outline="false" style:text-line-through-style="none" style:text-line-through-type="none" style:font-name="Times New Roman" fo:font-family="'Times New Roman'" style:font-family-generic="roman" style:font-pitch="variable" fo:font-size="32pt" fo:font-style="normal" fo:text-shadow="none" style:text-underline-style="none" fo:font-weight="normal" style:letter-kerning="true" fo:background-color="transparent" style:font-name-asian="Noto Sans CJK JP Regular" style:font-family-asian="'Noto Sans CJK JP Regular'" style:font-family-generic-asian="system" style:font-pitch-asian="variable" style:font-size-asian="32pt" style:font-style-asian="normal" style:font-weight-asian="normal" style:font-name-complex="FreeSans" style:font-family-complex="FreeSans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기본값-title" style:family="presentation">
      <style:graphic-properties draw:stroke="none" draw:fill="none" draw:textarea-vertical-align="middle">
        <text:list-style style:name="기본값-title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style:text-outline="false" style:text-line-through-style="none" style:text-line-through-type="none" style:font-name="Times New Roman" fo:font-family="'Times New Roman'" style:font-family-generic="roman" style:font-pitch="variable" fo:font-size="44pt" fo:font-style="normal" fo:text-shadow="none" style:text-underline-style="none" fo:font-weight="normal" style:letter-kerning="true" fo:background-color="transparent" style:font-name-asian="Noto Sans CJK JP Regular" style:font-family-asian="'Noto Sans CJK JP Regular'" style:font-family-generic-asian="system" style:font-pitch-asian="variable" style:font-size-asian="44pt" style:font-style-asian="normal" style:font-weight-asian="normal" style:font-name-complex="FreeSans" style:font-family-complex="FreeSans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3cm"/>
      <presentation:placeholder presentation:object="handout" svg:x="15.414cm" svg:y="1.743cm" svg:width="10.556cm" svg:height="-0.233cm"/>
      <presentation:placeholder presentation:object="handout" svg:x="2.058cm" svg:y="3.612cm" svg:width="10.556cm" svg:height="-0.233cm"/>
      <presentation:placeholder presentation:object="handout" svg:x="15.414cm" svg:y="3.612cm" svg:width="10.556cm" svg:height="-0.233cm"/>
      <presentation:placeholder presentation:object="handout" svg:x="2.058cm" svg:y="5.481cm" svg:width="10.556cm" svg:height="-0.233cm"/>
      <presentation:placeholder presentation:object="handout" svg:x="15.414cm" svg:y="5.481cm" svg:width="10.556cm" svg:height="-0.233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8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/>
    </style:style>
    <style:style style:name="Mpr1" style:family="presentation" style:parent-style-name="기본값-backgroundobjects">
      <style:graphic-properties draw:stroke="none" draw:fill="none" draw:fill-color="#ffffff" draw:auto-grow-height="false" fo:min-height="1.449cm"/>
    </style:style>
    <style:style style:name="Mpr2" style:family="presentation" style:parent-style-name="기본값-backgroundobjects">
      <style:graphic-properties draw:stroke="none" draw:fill="none" draw:fill-color="#ffffff" draw:auto-grow-height="false" fo:min-height="1.485cm"/>
    </style:style>
    <style:style style:name="Mpr3" style:family="presentation" style:parent-style-name="기본값-backgroundobjects">
      <style:graphic-properties draw:stroke="none" draw:fill="none" draw:fill-color="#ffffff" draw:textarea-vertical-align="bottom" draw:auto-grow-height="false" fo:min-height="1.485cm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6.749cm" svg:x="1cm" svg:y="2.898cm"/>
      <draw:page-thumbnail draw:layer="backgroundobjects" svg:width="8.999cm" svg:height="6.749cm" svg:x="1cm" svg:y="11.474cm"/>
      <draw:page-thumbnail draw:layer="backgroundobjects" svg:width="8.999cm" svg:height="6.749cm" svg:x="1cm" svg:y="20.05cm"/>
      <draw:page-thumbnail draw:layer="backgroundobjects" svg:width="8.999cm" svg:height="6.749cm" svg:x="11cm" svg:y="2.898cm"/>
      <draw:page-thumbnail draw:layer="backgroundobjects" svg:width="8.999cm" svg:height="6.749cm" svg:x="11cm" svg:y="11.474cm"/>
      <draw:page-thumbnail draw:layer="backgroundobjects" svg:width="8.999cm" svg:height="6.749cm" svg:x="11cm" svg:y="20.05cm"/>
      <draw:frame draw:style-name="Mgr1" draw:text-style-name="MP2" draw:layer="backgroundobjects" svg:width="9.113cm" svg:height="1.484cm" svg:x="0cm" svg:y="0cm" presentation:class="header">
        <draw:text-box>
          <text:p text:style-name="MP1">
            <presentation:header/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presentation:date-time/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presentation:footer/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page-number>&lt;숫자&gt;</text:page-number>
          </text:p>
        </draw:text-box>
      </draw:frame>
    </style:handout-master>
    <style:master-page style:name="기본값" style:page-layout-name="PM1" draw:style-name="Mdp1">
      <draw:frame presentation:style-name="기본값-title" draw:layer="backgroundobjects" svg:width="25.199cm" svg:height="3.506cm" svg:x="1.4cm" svg:y="0.837cm" presentation:class="title" presentation:placeholder="true">
        <draw:text-box/>
      </draw:frame>
      <draw:frame presentation:style-name="기본값-outline1" draw:layer="backgroundobjects" svg:width="25.199cm" svg:height="12.179cm" svg:x="1.4cm" svg:y="4.914cm" presentation:class="outline" presentation:placeholder="true">
        <draw:text-box/>
      </draw:frame>
      <draw:frame presentation:style-name="Mpr1" draw:text-style-name="MP2" draw:layer="backgroundobjects" svg:width="6.523cm" svg:height="1.448cm" svg:x="1.4cm" svg:y="19.131cm" presentation:class="date-time">
        <draw:text-box>
          <text:p text:style-name="MP1">
            <presentation:date-time/>
          </text:p>
        </draw:text-box>
      </draw:frame>
      <draw:frame presentation:style-name="Mpr1" draw:text-style-name="MP6" draw:layer="backgroundobjects" svg:width="8.875cm" svg:height="1.448cm" svg:x="9.576cm" svg:y="19.131cm" presentation:class="footer">
        <draw:text-box>
          <text:p text:style-name="MP5">
            <presentation:footer/>
          </text:p>
        </draw:text-box>
      </draw:frame>
      <draw:frame presentation:style-name="Mpr1" draw:text-style-name="MP4" draw:layer="backgroundobjects" svg:width="6.523cm" svg:height="1.448cm" svg:x="20.076cm" svg:y="19.131cm" presentation:class="page-number">
        <draw:text-box>
          <text:p text:style-name="MP3">
            <text:page-number>&lt;숫자&gt;</text:page-number>
          </text:p>
        </draw:text-box>
      </draw:frame>
      <presentation:notes style:page-layout-name="PM0">
        <draw:page-thumbnail presentation:style-name="기본값-title" draw:layer="backgroundobjects" svg:width="14.848cm" svg:height="11.136cm" svg:x="3.075cm" svg:y="2.257cm" presentation:class="page"/>
        <draw:frame presentation:style-name="기본값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presentation:header/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presentation:date-time/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presentation:footer/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page-number>&lt;숫자&gt;</text:page-number>
            </text:p>
          </draw:text-box>
        </draw:frame>
      </presentation:notes>
    </style:master-page>
  </office:master-styles>
</office:document-styles>
</file>