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57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1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85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5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86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6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9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9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2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8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636D-5558-41D0-A479-B32DB8677CD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1EB0FA-CF49-41D3-A447-22C1E0E89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10CD0-CEE7-49ED-9AE1-215EA820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825" y="3819524"/>
            <a:ext cx="7734300" cy="1985963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Arial Black" panose="020B0A04020102020204" pitchFamily="34" charset="0"/>
              </a:rPr>
              <a:t>소프트웨어 프로젝트</a:t>
            </a:r>
            <a:r>
              <a:rPr lang="en-US" altLang="ko-KR" dirty="0" err="1">
                <a:latin typeface="Arial Black" panose="020B0A04020102020204" pitchFamily="34" charset="0"/>
              </a:rPr>
              <a:t>ll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en-US" altLang="ko-KR" dirty="0">
                <a:latin typeface="Arial Black" panose="020B0A04020102020204" pitchFamily="34" charset="0"/>
              </a:rPr>
              <a:t>4</a:t>
            </a:r>
            <a:r>
              <a:rPr lang="ko-KR" altLang="en-US" dirty="0">
                <a:latin typeface="Arial Black" panose="020B0A04020102020204" pitchFamily="34" charset="0"/>
              </a:rPr>
              <a:t>조 발표자료</a:t>
            </a:r>
          </a:p>
        </p:txBody>
      </p:sp>
    </p:spTree>
    <p:extLst>
      <p:ext uri="{BB962C8B-B14F-4D97-AF65-F5344CB8AC3E}">
        <p14:creationId xmlns:p14="http://schemas.microsoft.com/office/powerpoint/2010/main" val="199606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1C5A-8EFC-416E-B038-111D350D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이태우 수정 전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52865-A1A8-47CF-8D4D-6264B9E30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24" y="1717040"/>
            <a:ext cx="8998870" cy="41142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A362A35-2BEA-4AD5-8479-7A9E019A4A3B}"/>
              </a:ext>
            </a:extLst>
          </p:cNvPr>
          <p:cNvSpPr/>
          <p:nvPr/>
        </p:nvSpPr>
        <p:spPr>
          <a:xfrm>
            <a:off x="7324725" y="870538"/>
            <a:ext cx="3409950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코드가 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33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55F31-74FF-4748-BF1F-B8FBEE06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이태우 수정 후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9D7B2-E4D6-4154-990A-71B8F149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7960399" cy="39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DFF4D1-2741-4200-B1FB-CBADBFA97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6" y="1514475"/>
            <a:ext cx="9446684" cy="498482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3CC7552-BD35-4F1F-8CDD-2AAACB71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6" y="233585"/>
            <a:ext cx="8911687" cy="1280890"/>
          </a:xfrm>
        </p:spPr>
        <p:txBody>
          <a:bodyPr/>
          <a:lstStyle/>
          <a:p>
            <a:r>
              <a:rPr lang="ko-KR" altLang="en-US" dirty="0" err="1"/>
              <a:t>임태민</a:t>
            </a:r>
            <a:r>
              <a:rPr lang="ko-KR" altLang="en-US" dirty="0"/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379908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A62B-78CD-4B0C-9021-39C2553A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장민혁</a:t>
            </a:r>
            <a:r>
              <a:rPr lang="ko-KR" altLang="en-US" dirty="0"/>
              <a:t> 수정 전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80904-CD88-4B6F-8DE9-7F6EF6440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93735"/>
            <a:ext cx="8159880" cy="44515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9F062A-113B-4DE2-AB39-02D8AE589A2D}"/>
              </a:ext>
            </a:extLst>
          </p:cNvPr>
          <p:cNvSpPr/>
          <p:nvPr/>
        </p:nvSpPr>
        <p:spPr>
          <a:xfrm>
            <a:off x="7324725" y="870538"/>
            <a:ext cx="3409950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팩토리얼</a:t>
            </a:r>
            <a:r>
              <a:rPr lang="ko-KR" altLang="en-US" dirty="0"/>
              <a:t> 설정 실수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1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D91FF-7DFE-4428-8B01-C2788069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장민혁</a:t>
            </a:r>
            <a:r>
              <a:rPr lang="ko-KR" altLang="en-US" dirty="0"/>
              <a:t> 수정 후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867B5E-7CFC-4ED4-AF7D-EE31D764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7572143" cy="37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668AF-867E-49F3-A74C-46CE8097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장우석</a:t>
            </a:r>
            <a:r>
              <a:rPr lang="ko-KR" altLang="en-US" dirty="0"/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4CFA7-F0C2-4674-B8FF-8A83173D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48" y="1585258"/>
            <a:ext cx="6582472" cy="45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2608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32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HY중고딕</vt:lpstr>
      <vt:lpstr>Arial</vt:lpstr>
      <vt:lpstr>Arial Black</vt:lpstr>
      <vt:lpstr>Century Gothic</vt:lpstr>
      <vt:lpstr>Wingdings 3</vt:lpstr>
      <vt:lpstr>줄기</vt:lpstr>
      <vt:lpstr>소프트웨어 프로젝트ll 4조 발표자료</vt:lpstr>
      <vt:lpstr>이태우 수정 전 코드</vt:lpstr>
      <vt:lpstr>이태우 수정 후 코드</vt:lpstr>
      <vt:lpstr>임태민 코드</vt:lpstr>
      <vt:lpstr>장민혁 수정 전 코드</vt:lpstr>
      <vt:lpstr>장민혁 수정 후 코드</vt:lpstr>
      <vt:lpstr>장우석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프로젝트ll 4조 발표자료</dc:title>
  <dc:creator>LTW</dc:creator>
  <cp:lastModifiedBy>LTW</cp:lastModifiedBy>
  <cp:revision>5</cp:revision>
  <dcterms:created xsi:type="dcterms:W3CDTF">2017-09-07T00:43:51Z</dcterms:created>
  <dcterms:modified xsi:type="dcterms:W3CDTF">2017-09-07T11:09:19Z</dcterms:modified>
</cp:coreProperties>
</file>