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BE5FE5-3ACA-4F61-9FDE-5191DB028264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8010BA-BE60-4FC1-B183-BC1048B57F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이태우</a:t>
            </a:r>
            <a:r>
              <a:rPr lang="en-US" altLang="ko-KR" dirty="0"/>
              <a:t>, </a:t>
            </a:r>
            <a:r>
              <a:rPr lang="ko-KR" altLang="en-US" dirty="0"/>
              <a:t>임태민</a:t>
            </a:r>
            <a:r>
              <a:rPr lang="en-US" altLang="ko-KR" dirty="0"/>
              <a:t>, </a:t>
            </a:r>
            <a:r>
              <a:rPr lang="ko-KR" altLang="en-US" dirty="0"/>
              <a:t>장민혁</a:t>
            </a:r>
            <a:r>
              <a:rPr lang="en-US" altLang="ko-KR" dirty="0"/>
              <a:t>, </a:t>
            </a:r>
            <a:r>
              <a:rPr lang="ko-KR" altLang="en-US" dirty="0"/>
              <a:t>장우석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성적표 관리</a:t>
            </a:r>
          </a:p>
        </p:txBody>
      </p:sp>
    </p:spTree>
    <p:extLst>
      <p:ext uri="{BB962C8B-B14F-4D97-AF65-F5344CB8AC3E}">
        <p14:creationId xmlns:p14="http://schemas.microsoft.com/office/powerpoint/2010/main" val="371389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053" y="188640"/>
            <a:ext cx="8229600" cy="48214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장민혁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608512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24" y="2276872"/>
            <a:ext cx="3190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964488" cy="648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0728"/>
            <a:ext cx="902017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E7959-CCEA-4F46-8ACA-7C3DE11E74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48264" y="404664"/>
            <a:ext cx="1531640" cy="537240"/>
          </a:xfrm>
        </p:spPr>
        <p:txBody>
          <a:bodyPr/>
          <a:lstStyle/>
          <a:p>
            <a:r>
              <a:rPr lang="ko-KR" altLang="en-US" b="1" dirty="0"/>
              <a:t>이태우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81657-41C9-4140-B92B-6C8CA282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5" y="836712"/>
            <a:ext cx="6058211" cy="53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71DAEE-F67E-4C2B-B3E8-F0A3483B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98430"/>
            <a:ext cx="6225239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514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</TotalTime>
  <Words>13</Words>
  <Application>Microsoft Office PowerPoint</Application>
  <PresentationFormat>화면 슬라이드 쇼(4:3)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HY그래픽B</vt:lpstr>
      <vt:lpstr>HY그래픽M</vt:lpstr>
      <vt:lpstr>Georgia</vt:lpstr>
      <vt:lpstr>Trebuchet MS</vt:lpstr>
      <vt:lpstr>기류</vt:lpstr>
      <vt:lpstr>4조 성적표 관리</vt:lpstr>
      <vt:lpstr>장민혁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성적표 관리</dc:title>
  <dc:creator>Windows 사용자</dc:creator>
  <cp:lastModifiedBy>LTW</cp:lastModifiedBy>
  <cp:revision>2</cp:revision>
  <dcterms:created xsi:type="dcterms:W3CDTF">2017-09-13T16:55:51Z</dcterms:created>
  <dcterms:modified xsi:type="dcterms:W3CDTF">2017-09-14T11:46:05Z</dcterms:modified>
</cp:coreProperties>
</file>