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CC3E-9AD0-410E-9693-5BCCD23D0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3730DD-8711-4878-A6BB-53CB6AF0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E1793-6BAE-4B45-91CF-D2FC36E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16E38-95D8-4BBE-B247-FCEBACA5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A555D-66A6-4D6E-B74A-319CF1CF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6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9592-CDD3-4FBA-9C4E-2779CAA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867C8-B1A8-4736-B474-44F0A785F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424A8-5C3F-4AC6-8734-C78773E6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96E7B-4417-46B2-A8B1-19D07722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704DD-C415-4005-B995-56EC634F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D81FCE-5103-49E5-8720-4E9495F3F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5FA3D7-EA1D-4655-B6EE-E27E37C9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DABD4-05A5-486B-92EF-F025D4AF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4610-E47A-497D-B709-68758E9B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A5AA2-5BCC-48A7-AA80-CBDA3E81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C103E-C10A-4578-9442-005A828E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488D4-2D4F-46DE-B86C-525033A8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9A5D1-685F-4E26-B1E4-66358277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40A35-F254-4F18-AD3D-B08C5D03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8D7E6-3E10-434A-802E-F64D98E1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D03CF-2EF3-4E6A-9828-00EFD4F2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A7471-0EC6-4A7F-97B3-6295BA0E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653D0-4659-445C-8758-B520101F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0576C-ABC3-4FC2-9B17-0819F02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19728-B8C8-47F5-BD68-805843D5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8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BCFD0-B23D-4A15-936D-1CEE5D5B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1ED50-873B-40E4-BEED-3D1448864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49A3F-C370-46DC-9CA8-8961548F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D257A-48FE-483A-BF82-8474620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0BFD3-111E-4EF8-BAD8-F4CC305A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6AA19-F32A-4544-86A0-D0C5F32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B797F-CCBF-490B-B654-67431F4B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CC728-E116-4D1B-8A50-9879C241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50962-31C4-418C-A9BF-6139BEC5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FC38-4F0E-4C06-8397-9340F8816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2A9D0-A51A-440F-BEEE-CF7C82DD0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9705D-2229-4E6C-9951-68A9252F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B517BE-7C05-4756-A11A-21D6688C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FA84EC-79D6-47B8-9F40-D58E063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70614-7440-4177-9A3E-83A7B2E0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2C14-ADB7-4612-94ED-F51ACAC5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B0C5A8-035A-4F96-A3F6-6858B0BA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013C50-871E-4ADC-8FEC-6CAE0960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617FC-D67D-47F8-994F-4838B790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0EAEA-4383-49B2-8CD7-7F7F67C9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6AE03-3BBF-4217-8C65-19B0915B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6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0AE0C-4DFB-4DB2-BD81-0CFB7399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12D1E-0052-46A5-ADBB-312E4B4D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4CE1F-BDCB-4735-8140-F38984DF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E3B36-99EE-4661-9A76-61045CBB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95A38-96AD-436D-8629-40C4679B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7DCD8-49C8-455D-80D7-35F3D0CD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0BAD2-25CD-420E-9C3A-5C3BBE2C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45AC6-7D87-4C33-BEAF-D3D55FC21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78DF6-1921-4D5E-9CF6-F475A5CAA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9FC0C-1BA7-4154-AF9C-0B7E5302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3F257-7847-46D5-8FEF-414B2925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2C9CB-83D1-4F70-B6DD-A3ADDEAF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0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7A744D-5300-4332-95CE-1211DF42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8E9-6E67-4C0B-9B04-E103E532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19412-28D9-4098-9D84-0E8457411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6B96-1943-4949-A694-7BA800CC0C34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1F450-CBE4-4FA2-910A-5012D99C9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55B80-B6CD-40CD-B32D-AC1FF51FA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69D2-1D2B-4539-890F-C1293D2B0D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6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1C3CCF6-D7D2-4C75-B0A0-8801745FB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1838326"/>
            <a:ext cx="9144000" cy="29908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20171683</a:t>
            </a:r>
          </a:p>
          <a:p>
            <a:endParaRPr lang="en-US" altLang="ko-KR" dirty="0"/>
          </a:p>
          <a:p>
            <a:r>
              <a:rPr lang="en-US" altLang="ko-KR" dirty="0"/>
              <a:t>20171690</a:t>
            </a:r>
          </a:p>
          <a:p>
            <a:endParaRPr lang="en-US" altLang="ko-KR" dirty="0"/>
          </a:p>
          <a:p>
            <a:r>
              <a:rPr lang="en-US" altLang="ko-KR" dirty="0"/>
              <a:t>20171691</a:t>
            </a:r>
          </a:p>
          <a:p>
            <a:endParaRPr lang="en-US" altLang="ko-KR" dirty="0"/>
          </a:p>
          <a:p>
            <a:r>
              <a:rPr lang="en-US" altLang="ko-KR" dirty="0"/>
              <a:t>20171692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49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070BE-257F-4132-AC56-E69E9815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354965"/>
            <a:ext cx="10515600" cy="1325563"/>
          </a:xfrm>
        </p:spPr>
        <p:txBody>
          <a:bodyPr/>
          <a:lstStyle/>
          <a:p>
            <a:pPr algn="r"/>
            <a:r>
              <a:rPr lang="ko-KR" altLang="en-US" dirty="0"/>
              <a:t>이태우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CE86A-FB05-4F2E-AAD3-ABD730B2F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3" y="1555515"/>
            <a:ext cx="4707255" cy="472414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A4FDFE-EEF5-4191-8168-F635BC07C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3" y="6279661"/>
            <a:ext cx="1416123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9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6CCA2-4F53-45C6-9E1B-DDBC1D28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장민혁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7F92AF-25DA-4E84-BC08-0DAB64ED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00" y="1158874"/>
            <a:ext cx="3417225" cy="5354907"/>
          </a:xfrm>
        </p:spPr>
      </p:pic>
    </p:spTree>
    <p:extLst>
      <p:ext uri="{BB962C8B-B14F-4D97-AF65-F5344CB8AC3E}">
        <p14:creationId xmlns:p14="http://schemas.microsoft.com/office/powerpoint/2010/main" val="306500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BD03257-B717-40EB-8303-DA68C172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1" y="530224"/>
            <a:ext cx="3738074" cy="5354941"/>
          </a:xfrm>
        </p:spPr>
      </p:pic>
    </p:spTree>
    <p:extLst>
      <p:ext uri="{BB962C8B-B14F-4D97-AF65-F5344CB8AC3E}">
        <p14:creationId xmlns:p14="http://schemas.microsoft.com/office/powerpoint/2010/main" val="258154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0F9AB-E2C0-437D-A9C8-B79A3E7A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장우석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05F2FA-BEFD-429E-800C-01E21FF3E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419"/>
            <a:ext cx="5136761" cy="3863255"/>
          </a:xfrm>
        </p:spPr>
      </p:pic>
    </p:spTree>
    <p:extLst>
      <p:ext uri="{BB962C8B-B14F-4D97-AF65-F5344CB8AC3E}">
        <p14:creationId xmlns:p14="http://schemas.microsoft.com/office/powerpoint/2010/main" val="264933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B88E2F-80EC-4702-8BA4-2EAFBECE8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7" y="634999"/>
            <a:ext cx="4803038" cy="5561781"/>
          </a:xfrm>
        </p:spPr>
      </p:pic>
    </p:spTree>
    <p:extLst>
      <p:ext uri="{BB962C8B-B14F-4D97-AF65-F5344CB8AC3E}">
        <p14:creationId xmlns:p14="http://schemas.microsoft.com/office/powerpoint/2010/main" val="5480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이태우</vt:lpstr>
      <vt:lpstr>장민혁</vt:lpstr>
      <vt:lpstr>PowerPoint 프레젠테이션</vt:lpstr>
      <vt:lpstr>장우석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LTW</dc:creator>
  <cp:lastModifiedBy>LTW</cp:lastModifiedBy>
  <cp:revision>2</cp:revision>
  <dcterms:created xsi:type="dcterms:W3CDTF">2017-09-26T00:15:47Z</dcterms:created>
  <dcterms:modified xsi:type="dcterms:W3CDTF">2017-09-26T00:26:05Z</dcterms:modified>
</cp:coreProperties>
</file>