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80D1-2182-4EA4-9365-27AF4A3F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F6DE-B40B-4BB8-8E09-7AA731CD6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B988-6928-411D-98FF-D8942A72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95E0-814C-483F-A840-E15316E0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4C5A-D0E9-4D6B-A912-3976AE6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75B-560B-4156-ACF1-EFA89A7C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45078-FDEC-4783-B12C-6B4225D3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F2C3-8D6A-47C8-8FFA-882A269C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74AC-44E9-463E-99F8-607BFACA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56B3-264D-45BC-B62F-BF89D3FD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FBD87-0282-4A2A-8D18-1F3E39002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0334-42CB-4ED3-9D1F-865861F1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BD32-AE12-448F-9F58-618B2AFC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607C-4F6F-4FD1-B976-33441AC7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9280-EC22-4A17-A64A-B4315D2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7318-B267-4274-BAED-3909C45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60D5-8B31-4A40-B6ED-B49D64C7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5A1E-0F4D-4384-AEF1-0CAA0A4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E8C7-0B9B-4097-BDB2-BF48704D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5CFB-EACB-44E5-B3C9-0C653D91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5A1-FD9A-4CA9-A91A-7A974B1A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E84E-C36E-443D-9A3C-59575B5D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DA4E-E16B-47EE-B859-350C6B1A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4877-E999-491A-A14B-912292E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00F9-58E2-41D8-8C46-BF77E01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C7F-9015-4B3B-A901-5FB1E05B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EE0A-130C-47E3-A669-D04B53CA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AAC4-916F-4D71-B458-7688A65E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AD3C-8461-418A-A49F-DDB526FF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C07C8-7D6B-4EAE-BEF7-ACD6E5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85AA-3826-4537-B1BD-993267CF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DD45-E277-451C-92B0-7055566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9EA8-0323-40C8-8765-3CBC2C52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0E356-7B04-4CB0-8055-238303F0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92BD5-FFD2-408D-87F9-1236DFB7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C7D94-7C34-4618-95F4-64FC61799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568B-3510-4A45-985F-E4BBE684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D1FCF-26B5-4D12-A2FB-B2F52A1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293B5-2ACE-4FDE-ABAF-C96ED035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ACE-1539-4BFB-9EBE-6F731997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15798-1ED9-4A28-ABA4-1DE3ADE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836F3-A33B-4208-9BBF-979475AB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01DD8-FBB9-4F24-8F7D-3272F67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79C2B-E52A-420E-BEF5-3825B553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BA835-E49B-43BB-909D-5F32DD3A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9E8D-419A-4915-BE05-8DAAF4B0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D626-C246-4CCD-A647-D356AFC2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BA87-5A2E-4A8B-8FF4-16532DCA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C3FDF-F21E-4134-8133-1DB727A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7041-30F2-4412-A94B-727FE22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374D-AEAF-40F6-AF09-78EF8466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D094-548C-4731-93D3-F5DAA75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D5B-D15C-4A9A-993A-8A87C0BA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CF42-E05F-43E5-87E3-456A9474D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3CC28-F997-4195-AC3D-C38C1632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0173-A019-4C94-9BED-84F443F8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8B46-68F8-4C78-B9EB-C10A3D8B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8B437-8119-48BC-9D12-1CCF6F99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F4818-4595-4977-B22C-568EDC25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DEE1D-7EED-4D64-B42F-575E2452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CB51-F7FF-4366-9450-DA2F10E7E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9949-5985-4C3A-84BB-27CE0FE4CF1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263-8068-4AAC-B4F2-8659440C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E645-898F-4900-AAE3-B323B6EA3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C04B-425A-4784-A55B-CA3725B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B1B2B-B52F-450C-B83C-A884BA73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3" b="23730"/>
          <a:stretch/>
        </p:blipFill>
        <p:spPr>
          <a:xfrm>
            <a:off x="1203813" y="1362808"/>
            <a:ext cx="952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8E036-2627-4A24-B4ED-2382EE7E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2892"/>
            <a:ext cx="4876800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8E036-2627-4A24-B4ED-2382EE7E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6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2892"/>
            <a:ext cx="4876800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71F0E-AF9E-4555-8411-53896E884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9" r="2325"/>
          <a:stretch/>
        </p:blipFill>
        <p:spPr>
          <a:xfrm>
            <a:off x="4793572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D196B-90C7-4A7A-99EE-C159C3119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r="21116"/>
          <a:stretch/>
        </p:blipFill>
        <p:spPr>
          <a:xfrm>
            <a:off x="3405187" y="738187"/>
            <a:ext cx="53816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583F65-1525-4C03-AA17-FB52D6713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3" r="115"/>
          <a:stretch/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1DBE4-1DB6-4046-86BA-B543715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6089" b="14310"/>
          <a:stretch/>
        </p:blipFill>
        <p:spPr>
          <a:xfrm>
            <a:off x="4065972" y="284456"/>
            <a:ext cx="5459027" cy="54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78A30-D99F-4741-8B88-C30FF4905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1" r="4612"/>
          <a:stretch/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090A12-7939-4A21-AB6C-4B9A42526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r="26888"/>
          <a:stretch/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Tiffhanie Ramos</dc:creator>
  <cp:lastModifiedBy>Tiffhanie Ramos</cp:lastModifiedBy>
  <cp:revision>8</cp:revision>
  <dcterms:created xsi:type="dcterms:W3CDTF">2019-01-18T16:54:46Z</dcterms:created>
  <dcterms:modified xsi:type="dcterms:W3CDTF">2019-01-19T23:03:15Z</dcterms:modified>
</cp:coreProperties>
</file>