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315F-3F77-4C31-9821-5847DBA83FF7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69E8-5A02-4CB9-8A56-B6550E0A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681037"/>
            <a:ext cx="5743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62" t="12858" b="39186"/>
          <a:stretch/>
        </p:blipFill>
        <p:spPr>
          <a:xfrm>
            <a:off x="6099586" y="1387736"/>
            <a:ext cx="2868201" cy="268941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65516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Wakefern Food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Tiffhanie M Ramos</dc:creator>
  <cp:lastModifiedBy>Tiffhanie M Ramos</cp:lastModifiedBy>
  <cp:revision>1</cp:revision>
  <dcterms:created xsi:type="dcterms:W3CDTF">2018-12-28T16:54:13Z</dcterms:created>
  <dcterms:modified xsi:type="dcterms:W3CDTF">2018-12-28T16:55:41Z</dcterms:modified>
</cp:coreProperties>
</file>