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29T00:42:40.68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315F-3F77-4C31-9821-5847DBA83FF7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9E8-5A02-4CB9-8A56-B6550E0A1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3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315F-3F77-4C31-9821-5847DBA83FF7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9E8-5A02-4CB9-8A56-B6550E0A1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315F-3F77-4C31-9821-5847DBA83FF7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9E8-5A02-4CB9-8A56-B6550E0A1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1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315F-3F77-4C31-9821-5847DBA83FF7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9E8-5A02-4CB9-8A56-B6550E0A1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5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315F-3F77-4C31-9821-5847DBA83FF7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9E8-5A02-4CB9-8A56-B6550E0A1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315F-3F77-4C31-9821-5847DBA83FF7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9E8-5A02-4CB9-8A56-B6550E0A1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8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315F-3F77-4C31-9821-5847DBA83FF7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9E8-5A02-4CB9-8A56-B6550E0A1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8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315F-3F77-4C31-9821-5847DBA83FF7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9E8-5A02-4CB9-8A56-B6550E0A1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2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315F-3F77-4C31-9821-5847DBA83FF7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9E8-5A02-4CB9-8A56-B6550E0A1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315F-3F77-4C31-9821-5847DBA83FF7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9E8-5A02-4CB9-8A56-B6550E0A1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315F-3F77-4C31-9821-5847DBA83FF7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9E8-5A02-4CB9-8A56-B6550E0A1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5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7315F-3F77-4C31-9821-5847DBA83FF7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69E8-5A02-4CB9-8A56-B6550E0A1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7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2" y="681037"/>
            <a:ext cx="57435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1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62" t="12858" b="39186"/>
          <a:stretch/>
        </p:blipFill>
        <p:spPr>
          <a:xfrm>
            <a:off x="6099586" y="1387736"/>
            <a:ext cx="2868201" cy="2689412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65516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26C4FCB-4DE3-4341-B382-4EC604F55BB5}"/>
              </a:ext>
            </a:extLst>
          </p:cNvPr>
          <p:cNvSpPr/>
          <p:nvPr/>
        </p:nvSpPr>
        <p:spPr>
          <a:xfrm>
            <a:off x="3930162" y="1705708"/>
            <a:ext cx="3657600" cy="36576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0513A1C6-D13B-466E-8EAD-60D4AF785C1C}"/>
              </a:ext>
            </a:extLst>
          </p:cNvPr>
          <p:cNvSpPr/>
          <p:nvPr/>
        </p:nvSpPr>
        <p:spPr>
          <a:xfrm rot="18873386">
            <a:off x="4363405" y="2966184"/>
            <a:ext cx="1403757" cy="1509779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08AE7FFD-437D-4001-9086-BAA4AB5C1730}"/>
              </a:ext>
            </a:extLst>
          </p:cNvPr>
          <p:cNvSpPr/>
          <p:nvPr/>
        </p:nvSpPr>
        <p:spPr>
          <a:xfrm rot="18873386">
            <a:off x="5746728" y="2966184"/>
            <a:ext cx="1403757" cy="1509779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3F3D2697-0270-4591-BED8-02E73F41626C}"/>
              </a:ext>
            </a:extLst>
          </p:cNvPr>
          <p:cNvSpPr/>
          <p:nvPr/>
        </p:nvSpPr>
        <p:spPr>
          <a:xfrm rot="8265511">
            <a:off x="4477357" y="2010019"/>
            <a:ext cx="2690372" cy="2486269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7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2869FA-668E-44AA-8D4A-D0BF54053D22}"/>
              </a:ext>
            </a:extLst>
          </p:cNvPr>
          <p:cNvSpPr/>
          <p:nvPr/>
        </p:nvSpPr>
        <p:spPr>
          <a:xfrm>
            <a:off x="3995961" y="1303276"/>
            <a:ext cx="3657600" cy="36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E61AEA-35A2-4BCD-97B1-12A611F29240}"/>
              </a:ext>
            </a:extLst>
          </p:cNvPr>
          <p:cNvSpPr/>
          <p:nvPr/>
        </p:nvSpPr>
        <p:spPr>
          <a:xfrm>
            <a:off x="5109041" y="1811215"/>
            <a:ext cx="634920" cy="613435"/>
          </a:xfrm>
          <a:prstGeom prst="ellipse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BC67D9-23EB-4FAB-92EC-93A218B7ACE9}"/>
              </a:ext>
            </a:extLst>
          </p:cNvPr>
          <p:cNvSpPr/>
          <p:nvPr/>
        </p:nvSpPr>
        <p:spPr>
          <a:xfrm>
            <a:off x="4876917" y="1569292"/>
            <a:ext cx="1099168" cy="1097280"/>
          </a:xfrm>
          <a:prstGeom prst="ellipse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7930EE-FB94-4DC9-8314-3B45B450496B}"/>
                  </a:ext>
                </a:extLst>
              </p14:cNvPr>
              <p14:cNvContentPartPr/>
              <p14:nvPr/>
            </p14:nvContentPartPr>
            <p14:xfrm>
              <a:off x="6356492" y="242637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7930EE-FB94-4DC9-8314-3B45B45049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7852" y="241773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E77587B-8D4D-4F65-A11B-AFB0C187A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5848" l="758" r="95076">
                        <a14:foregroundMark x1="36742" y1="32526" x2="36742" y2="32526"/>
                        <a14:foregroundMark x1="39015" y1="2768" x2="29167" y2="18685"/>
                        <a14:foregroundMark x1="29167" y1="18685" x2="29167" y2="30450"/>
                        <a14:foregroundMark x1="35985" y1="2768" x2="49242" y2="35986"/>
                        <a14:foregroundMark x1="49242" y1="35986" x2="46970" y2="47751"/>
                        <a14:foregroundMark x1="38636" y1="1038" x2="46212" y2="17301"/>
                        <a14:foregroundMark x1="46212" y1="17301" x2="49242" y2="43599"/>
                        <a14:foregroundMark x1="47727" y1="29066" x2="64773" y2="37716"/>
                        <a14:foregroundMark x1="64773" y1="37716" x2="49242" y2="51903"/>
                        <a14:foregroundMark x1="49242" y1="51903" x2="37879" y2="37716"/>
                        <a14:foregroundMark x1="37879" y1="37716" x2="51136" y2="29412"/>
                        <a14:foregroundMark x1="61364" y1="37370" x2="79924" y2="40484"/>
                        <a14:foregroundMark x1="79924" y1="40484" x2="95076" y2="51211"/>
                        <a14:foregroundMark x1="95076" y1="51211" x2="91667" y2="88581"/>
                        <a14:foregroundMark x1="91667" y1="88581" x2="73485" y2="95848"/>
                        <a14:foregroundMark x1="73485" y1="95848" x2="33712" y2="92388"/>
                        <a14:foregroundMark x1="33712" y1="92388" x2="6061" y2="67820"/>
                        <a14:foregroundMark x1="6061" y1="67820" x2="22727" y2="58131"/>
                        <a14:foregroundMark x1="22727" y1="58131" x2="29924" y2="40138"/>
                        <a14:foregroundMark x1="29924" y1="40138" x2="34848" y2="10035"/>
                        <a14:foregroundMark x1="37879" y1="22837" x2="41288" y2="61592"/>
                        <a14:foregroundMark x1="41288" y1="61592" x2="43182" y2="39446"/>
                        <a14:foregroundMark x1="43182" y1="39446" x2="37500" y2="21453"/>
                        <a14:foregroundMark x1="35606" y1="38754" x2="38258" y2="56747"/>
                        <a14:foregroundMark x1="38258" y1="56747" x2="50379" y2="72664"/>
                        <a14:foregroundMark x1="50379" y1="72664" x2="55682" y2="51211"/>
                        <a14:foregroundMark x1="55682" y1="51211" x2="46970" y2="41869"/>
                        <a14:foregroundMark x1="68939" y1="36332" x2="56061" y2="60900"/>
                        <a14:foregroundMark x1="56061" y1="60900" x2="67803" y2="76125"/>
                        <a14:foregroundMark x1="67803" y1="76125" x2="75000" y2="59862"/>
                        <a14:foregroundMark x1="75000" y1="59862" x2="75758" y2="42561"/>
                        <a14:foregroundMark x1="75758" y1="42561" x2="66288" y2="37024"/>
                        <a14:foregroundMark x1="87500" y1="41522" x2="72727" y2="53633"/>
                        <a14:foregroundMark x1="72727" y1="53633" x2="69697" y2="71972"/>
                        <a14:foregroundMark x1="69697" y1="71972" x2="88636" y2="59516"/>
                        <a14:foregroundMark x1="88636" y1="59516" x2="89773" y2="41522"/>
                        <a14:foregroundMark x1="89773" y1="41522" x2="87879" y2="41176"/>
                        <a14:foregroundMark x1="87879" y1="56401" x2="92424" y2="74740"/>
                        <a14:foregroundMark x1="92424" y1="74740" x2="82576" y2="89619"/>
                        <a14:foregroundMark x1="82576" y1="89619" x2="66288" y2="79931"/>
                        <a14:foregroundMark x1="66288" y1="79931" x2="77273" y2="64014"/>
                        <a14:foregroundMark x1="77273" y1="64014" x2="88258" y2="57785"/>
                        <a14:foregroundMark x1="83333" y1="79585" x2="77273" y2="96886"/>
                        <a14:foregroundMark x1="77273" y1="96886" x2="56061" y2="92388"/>
                        <a14:foregroundMark x1="56061" y1="92388" x2="47348" y2="75433"/>
                        <a14:foregroundMark x1="47348" y1="75433" x2="68561" y2="68166"/>
                        <a14:foregroundMark x1="68561" y1="68166" x2="85227" y2="77163"/>
                        <a14:foregroundMark x1="85227" y1="77163" x2="82576" y2="83391"/>
                        <a14:foregroundMark x1="49621" y1="92042" x2="30682" y2="88235"/>
                        <a14:foregroundMark x1="30682" y1="88235" x2="17045" y2="74394"/>
                        <a14:foregroundMark x1="17045" y1="74394" x2="27652" y2="59516"/>
                        <a14:foregroundMark x1="27652" y1="59516" x2="43561" y2="70934"/>
                        <a14:foregroundMark x1="43561" y1="70934" x2="51515" y2="86851"/>
                        <a14:foregroundMark x1="51515" y1="86851" x2="46591" y2="92388"/>
                        <a14:foregroundMark x1="21970" y1="58131" x2="3409" y2="62630"/>
                        <a14:foregroundMark x1="3409" y1="62630" x2="23106" y2="62630"/>
                        <a14:foregroundMark x1="23106" y1="62630" x2="23106" y2="58478"/>
                        <a14:foregroundMark x1="20455" y1="57785" x2="23106" y2="57093"/>
                        <a14:foregroundMark x1="20455" y1="57093" x2="21970" y2="56055"/>
                        <a14:foregroundMark x1="19697" y1="58131" x2="1136" y2="62630"/>
                        <a14:foregroundMark x1="1136" y1="62630" x2="20455" y2="60554"/>
                        <a14:foregroundMark x1="20455" y1="60554" x2="18561" y2="56401"/>
                        <a14:foregroundMark x1="34848" y1="89273" x2="53409" y2="95848"/>
                        <a14:foregroundMark x1="53409" y1="95848" x2="75379" y2="95848"/>
                        <a14:foregroundMark x1="75379" y1="95848" x2="52273" y2="89965"/>
                        <a14:foregroundMark x1="52273" y1="89965" x2="28788" y2="91696"/>
                        <a14:foregroundMark x1="92424" y1="82353" x2="96212" y2="41869"/>
                        <a14:foregroundMark x1="96212" y1="41869" x2="89773" y2="59170"/>
                        <a14:foregroundMark x1="89773" y1="59170" x2="90909" y2="76471"/>
                        <a14:foregroundMark x1="90909" y1="76471" x2="95076" y2="84775"/>
                        <a14:foregroundMark x1="33333" y1="49135" x2="28788" y2="31488"/>
                        <a14:foregroundMark x1="28788" y1="31488" x2="29924" y2="12111"/>
                        <a14:foregroundMark x1="29924" y1="12111" x2="36742" y2="28374"/>
                        <a14:foregroundMark x1="36742" y1="28374" x2="32576" y2="52941"/>
                        <a14:backgroundMark x1="12879" y1="23183" x2="12879" y2="23183"/>
                        <a14:backgroundMark x1="73485" y1="14187" x2="73485" y2="141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3503" y="2005393"/>
            <a:ext cx="2600915" cy="28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9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bolt clipart .png">
            <a:extLst>
              <a:ext uri="{FF2B5EF4-FFF2-40B4-BE49-F238E27FC236}">
                <a16:creationId xmlns:a16="http://schemas.microsoft.com/office/drawing/2014/main" id="{66A7CA27-0010-46A8-8C6D-174CCA821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69078">
            <a:off x="4752201" y="1725222"/>
            <a:ext cx="2861930" cy="311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1DF2FC-8F22-4274-ABBF-67D403434D82}"/>
              </a:ext>
            </a:extLst>
          </p:cNvPr>
          <p:cNvSpPr/>
          <p:nvPr/>
        </p:nvSpPr>
        <p:spPr>
          <a:xfrm>
            <a:off x="4198184" y="1445351"/>
            <a:ext cx="3657600" cy="36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5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634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Wakefern Food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Tiffhanie M Ramos</dc:creator>
  <cp:lastModifiedBy>Tiffhanie Ramos</cp:lastModifiedBy>
  <cp:revision>11</cp:revision>
  <dcterms:created xsi:type="dcterms:W3CDTF">2018-12-28T16:54:13Z</dcterms:created>
  <dcterms:modified xsi:type="dcterms:W3CDTF">2018-12-30T21:34:08Z</dcterms:modified>
</cp:coreProperties>
</file>