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MSnake Sensor based Game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             </a:t>
            </a:r>
            <a:r>
              <a:rPr sz="2400" lang="en"/>
              <a:t>By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                                           Aditya Deshpande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                                     TejKiran Meka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                                    Jagadish Rao</a:t>
            </a:r>
          </a:p>
          <a:p>
            <a:pPr algn="l" indent="457200" marL="3200400">
              <a:spcBef>
                <a:spcPts val="0"/>
              </a:spcBef>
              <a:buNone/>
            </a:pPr>
            <a:r>
              <a:rPr sz="2400" lang="en"/>
              <a:t>         Mahesh Vemula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After training for testing we collected 20 samples of each activity are collected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Our result confusion matrix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49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Plot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61950"/>
            <a:ext cy="3830400" cx="82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47687" x="123825"/>
            <a:ext cy="4048125" cx="8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Screen Shots of the application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125400"/>
            <a:ext cy="3943348" cx="28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38212" x="3125400"/>
            <a:ext cy="4229323" cx="28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92374" x="3125400"/>
            <a:ext cy="4141248" cx="28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Pie Chart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36174" x="3125400"/>
            <a:ext cy="4070774" cx="28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Line Chart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38801" x="3125400"/>
            <a:ext cy="4356000" cx="28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Phases 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Sensor Data Collection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Training Data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Human activity recognition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Invoke touchevent based on human activity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Storing and retrieving activity results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49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Collection		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Data is received from sensor tag using bluetooth connectivity and stored in HBase. 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Track parameters like xyz coordinates of accelerometer sensor, temperature sensor data, humidity sensor data.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Training Data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Sensor data collected is trained using Hidden Markov Model(HMM)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Data collected for motion activity is converted to respective sequence files.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Based on these sequence files human motion activity is detected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Testing/Analyzing human activity                                                                                           																																																																																																																																																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33900" x="520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When the app gets started train method is invoked in onlescan() method.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Real Time sensor data is collected only if the detected accelerometer data value is greater than threshold value.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Probability is caluclated between the real time seq file and traning seq files.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Testing/Analyzing human activity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Motion human activity is detected based on the highest probability of real and testing seq file.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Invoke touch event based on Human Activity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Detected human motion activity is broadcasted through intents in the application.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Motion activity is received and respective method is invoked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For example if motion detected is </a:t>
            </a:r>
            <a:r>
              <a:rPr b="1" lang="en"/>
              <a:t>right</a:t>
            </a:r>
            <a:r>
              <a:rPr lang="en"/>
              <a:t>, then function which makes the object to move </a:t>
            </a:r>
            <a:r>
              <a:rPr b="1" lang="en"/>
              <a:t>right</a:t>
            </a:r>
            <a:r>
              <a:rPr lang="en"/>
              <a:t> is invoked.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Storing and Retrieving Activity Results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Track number of activities the user has performed.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HBase to store and retrieve activity results.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Track results based on per session.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 trained 10 samples for each activity.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Samples are collected for up-down, down-up, right-to-left, left-to-right activities are connected.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All the samples are converted to sequence files and used for calculating probability using HMM with testing data files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