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David"/>
                <a:ea typeface="David"/>
                <a:cs typeface="David"/>
                <a:sym typeface="David"/>
              </a:rPr>
              <a:t>Infinity21</a:t>
            </a:r>
            <a:endParaRPr>
              <a:latin typeface="David"/>
              <a:ea typeface="David"/>
              <a:cs typeface="David"/>
              <a:sym typeface="David"/>
            </a:endParaRP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David"/>
                <a:ea typeface="David"/>
                <a:cs typeface="David"/>
                <a:sym typeface="David"/>
              </a:rPr>
              <a:t>By Tomer Isikal &amp; Alon Zandberg</a:t>
            </a:r>
            <a:endParaRPr>
              <a:latin typeface="David"/>
              <a:ea typeface="David"/>
              <a:cs typeface="David"/>
              <a:sym typeface="David"/>
            </a:endParaRPr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8677625" y="2031250"/>
            <a:ext cx="466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TM</a:t>
            </a:r>
            <a:endParaRPr/>
          </a:p>
        </p:txBody>
      </p:sp>
      <p:grpSp>
        <p:nvGrpSpPr>
          <p:cNvPr id="137" name="Shape 137"/>
          <p:cNvGrpSpPr/>
          <p:nvPr/>
        </p:nvGrpSpPr>
        <p:grpSpPr>
          <a:xfrm>
            <a:off x="6591125" y="339675"/>
            <a:ext cx="2304875" cy="2021800"/>
            <a:chOff x="6591125" y="339675"/>
            <a:chExt cx="2304875" cy="2021800"/>
          </a:xfrm>
        </p:grpSpPr>
        <p:grpSp>
          <p:nvGrpSpPr>
            <p:cNvPr id="138" name="Shape 138"/>
            <p:cNvGrpSpPr/>
            <p:nvPr/>
          </p:nvGrpSpPr>
          <p:grpSpPr>
            <a:xfrm>
              <a:off x="6631550" y="339675"/>
              <a:ext cx="2264450" cy="2021800"/>
              <a:chOff x="4521325" y="724375"/>
              <a:chExt cx="2264450" cy="2021800"/>
            </a:xfrm>
          </p:grpSpPr>
          <p:pic>
            <p:nvPicPr>
              <p:cNvPr id="139" name="Shape 139"/>
              <p:cNvPicPr preferRelativeResize="0"/>
              <p:nvPr/>
            </p:nvPicPr>
            <p:blipFill rotWithShape="1">
              <a:blip r:embed="rId3">
                <a:alphaModFix/>
              </a:blip>
              <a:srcRect b="12705" l="8411" r="9046" t="12556"/>
              <a:stretch/>
            </p:blipFill>
            <p:spPr>
              <a:xfrm>
                <a:off x="4521325" y="724375"/>
                <a:ext cx="2264450" cy="20218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40" name="Shape 140"/>
              <p:cNvGrpSpPr/>
              <p:nvPr/>
            </p:nvGrpSpPr>
            <p:grpSpPr>
              <a:xfrm>
                <a:off x="5074290" y="1607226"/>
                <a:ext cx="1065733" cy="1084250"/>
                <a:chOff x="0" y="0"/>
                <a:chExt cx="5143501" cy="5143501"/>
              </a:xfrm>
            </p:grpSpPr>
            <p:pic>
              <p:nvPicPr>
                <p:cNvPr id="141" name="Shape 14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75137" t="0"/>
                <a:stretch/>
              </p:blipFill>
              <p:spPr>
                <a:xfrm>
                  <a:off x="0" y="0"/>
                  <a:ext cx="1278774" cy="51435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2" name="Shape 14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69613" l="0" r="0" t="0"/>
                <a:stretch/>
              </p:blipFill>
              <p:spPr>
                <a:xfrm>
                  <a:off x="0" y="0"/>
                  <a:ext cx="5143500" cy="15629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3" name="Shape 14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60405" l="0" r="54327" t="0"/>
                <a:stretch/>
              </p:blipFill>
              <p:spPr>
                <a:xfrm>
                  <a:off x="0" y="0"/>
                  <a:ext cx="2349150" cy="20365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4" name="Shape 14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60405" l="54327" r="0" t="0"/>
                <a:stretch/>
              </p:blipFill>
              <p:spPr>
                <a:xfrm>
                  <a:off x="2794351" y="0"/>
                  <a:ext cx="2349150" cy="20365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5" name="Shape 1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75137" r="0" t="0"/>
                <a:stretch/>
              </p:blipFill>
              <p:spPr>
                <a:xfrm>
                  <a:off x="3864725" y="0"/>
                  <a:ext cx="1278774" cy="51435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6" name="Shape 1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57232" r="0" t="63836"/>
                <a:stretch/>
              </p:blipFill>
              <p:spPr>
                <a:xfrm>
                  <a:off x="2943775" y="3283425"/>
                  <a:ext cx="2199726" cy="1860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7" name="Shape 14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56604" t="62892"/>
                <a:stretch/>
              </p:blipFill>
              <p:spPr>
                <a:xfrm>
                  <a:off x="0" y="3234900"/>
                  <a:ext cx="2232075" cy="19086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8" name="Shape 14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75628"/>
                <a:stretch/>
              </p:blipFill>
              <p:spPr>
                <a:xfrm>
                  <a:off x="0" y="3889975"/>
                  <a:ext cx="5143500" cy="125352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9" name="Shape 14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62697" l="47352" r="47065" t="30879"/>
                <a:stretch/>
              </p:blipFill>
              <p:spPr>
                <a:xfrm>
                  <a:off x="1672275" y="1486750"/>
                  <a:ext cx="1845549" cy="21235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0" name="Shape 15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63666" l="46162" r="46016" t="32351"/>
                <a:stretch/>
              </p:blipFill>
              <p:spPr>
                <a:xfrm>
                  <a:off x="1278775" y="1973300"/>
                  <a:ext cx="2585949" cy="13167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1" name="Shape 15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61851" l="48752" r="48557" t="30879"/>
                <a:stretch/>
              </p:blipFill>
              <p:spPr>
                <a:xfrm>
                  <a:off x="2135037" y="1486750"/>
                  <a:ext cx="889587" cy="24032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52" name="Shape 152"/>
            <p:cNvPicPr preferRelativeResize="0"/>
            <p:nvPr/>
          </p:nvPicPr>
          <p:blipFill rotWithShape="1">
            <a:blip r:embed="rId5">
              <a:alphaModFix amt="81000"/>
            </a:blip>
            <a:srcRect b="0" l="6774" r="6479" t="0"/>
            <a:stretch/>
          </p:blipFill>
          <p:spPr>
            <a:xfrm>
              <a:off x="6591125" y="469050"/>
              <a:ext cx="2304875" cy="1767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David"/>
                <a:ea typeface="David"/>
                <a:cs typeface="David"/>
                <a:sym typeface="David"/>
              </a:rPr>
              <a:t>Infinity21</a:t>
            </a:r>
            <a:r>
              <a:rPr lang="iw">
                <a:latin typeface="David"/>
                <a:ea typeface="David"/>
                <a:cs typeface="David"/>
                <a:sym typeface="David"/>
              </a:rPr>
              <a:t> - Application : Playing screen</a:t>
            </a:r>
            <a:endParaRPr>
              <a:latin typeface="David"/>
              <a:ea typeface="David"/>
              <a:cs typeface="David"/>
              <a:sym typeface="David"/>
            </a:endParaRP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>
              <a:spcBef>
                <a:spcPts val="0"/>
              </a:spcBef>
              <a:spcAft>
                <a:spcPts val="0"/>
              </a:spcAft>
              <a:buSzPts val="1800"/>
              <a:buFont typeface="David"/>
              <a:buChar char="●"/>
            </a:pPr>
            <a:r>
              <a:rPr lang="iw" sz="1800">
                <a:latin typeface="David"/>
                <a:ea typeface="David"/>
                <a:cs typeface="David"/>
                <a:sym typeface="David"/>
              </a:rPr>
              <a:t>בחלקו העליון של המסך יוצגו קלפי הדילר(שרואים רק אחד מהם)</a:t>
            </a:r>
            <a:endParaRPr sz="1800">
              <a:latin typeface="David"/>
              <a:ea typeface="David"/>
              <a:cs typeface="David"/>
              <a:sym typeface="David"/>
            </a:endParaRPr>
          </a:p>
          <a:p>
            <a:pPr indent="-342900" lvl="0" marL="457200" rtl="1">
              <a:spcBef>
                <a:spcPts val="0"/>
              </a:spcBef>
              <a:spcAft>
                <a:spcPts val="0"/>
              </a:spcAft>
              <a:buSzPts val="1800"/>
              <a:buFont typeface="David"/>
              <a:buChar char="●"/>
            </a:pPr>
            <a:r>
              <a:rPr lang="iw" sz="1800">
                <a:latin typeface="David"/>
                <a:ea typeface="David"/>
                <a:cs typeface="David"/>
                <a:sym typeface="David"/>
              </a:rPr>
              <a:t>בחלקו התחתון של המסך </a:t>
            </a:r>
            <a:br>
              <a:rPr lang="iw" sz="1800">
                <a:latin typeface="David"/>
                <a:ea typeface="David"/>
                <a:cs typeface="David"/>
                <a:sym typeface="David"/>
              </a:rPr>
            </a:br>
            <a:r>
              <a:rPr lang="iw" sz="1800">
                <a:latin typeface="David"/>
                <a:ea typeface="David"/>
                <a:cs typeface="David"/>
                <a:sym typeface="David"/>
              </a:rPr>
              <a:t>יוצגו הקלפים של המשתמש</a:t>
            </a:r>
            <a:endParaRPr sz="1800">
              <a:latin typeface="David"/>
              <a:ea typeface="David"/>
              <a:cs typeface="David"/>
              <a:sym typeface="David"/>
            </a:endParaRPr>
          </a:p>
          <a:p>
            <a:pPr indent="-342900" lvl="0" marL="457200" rtl="1">
              <a:spcBef>
                <a:spcPts val="0"/>
              </a:spcBef>
              <a:spcAft>
                <a:spcPts val="0"/>
              </a:spcAft>
              <a:buSzPts val="1800"/>
              <a:buFont typeface="David"/>
              <a:buChar char="●"/>
            </a:pPr>
            <a:r>
              <a:rPr lang="iw" sz="1800">
                <a:latin typeface="David"/>
                <a:ea typeface="David"/>
                <a:cs typeface="David"/>
                <a:sym typeface="David"/>
              </a:rPr>
              <a:t>בצידי המסך יוצגו המשתתפים </a:t>
            </a:r>
            <a:br>
              <a:rPr lang="iw" sz="1800">
                <a:latin typeface="David"/>
                <a:ea typeface="David"/>
                <a:cs typeface="David"/>
                <a:sym typeface="David"/>
              </a:rPr>
            </a:br>
            <a:r>
              <a:rPr lang="iw" sz="1800">
                <a:latin typeface="David"/>
                <a:ea typeface="David"/>
                <a:cs typeface="David"/>
                <a:sym typeface="David"/>
              </a:rPr>
              <a:t>האחרים כמות הכסף ב"קופה"</a:t>
            </a:r>
            <a:endParaRPr sz="1800">
              <a:latin typeface="David"/>
              <a:ea typeface="David"/>
              <a:cs typeface="David"/>
              <a:sym typeface="David"/>
            </a:endParaRPr>
          </a:p>
          <a:p>
            <a:pPr indent="0" lvl="0" marL="0" rtl="1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David"/>
              <a:ea typeface="David"/>
              <a:cs typeface="David"/>
              <a:sym typeface="David"/>
            </a:endParaRP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7863"/>
            <a:ext cx="504825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David"/>
                <a:ea typeface="David"/>
                <a:cs typeface="David"/>
                <a:sym typeface="David"/>
              </a:rPr>
              <a:t>Infinity21</a:t>
            </a:r>
            <a:r>
              <a:rPr lang="iw">
                <a:latin typeface="David"/>
                <a:ea typeface="David"/>
                <a:cs typeface="David"/>
                <a:sym typeface="David"/>
              </a:rPr>
              <a:t> - Application : Score screen</a:t>
            </a:r>
            <a:endParaRPr>
              <a:latin typeface="David"/>
              <a:ea typeface="David"/>
              <a:cs typeface="David"/>
              <a:sym typeface="David"/>
            </a:endParaRP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>
              <a:spcBef>
                <a:spcPts val="0"/>
              </a:spcBef>
              <a:spcAft>
                <a:spcPts val="0"/>
              </a:spcAft>
              <a:buSzPts val="1800"/>
              <a:buFont typeface="David"/>
              <a:buChar char="●"/>
            </a:pPr>
            <a:r>
              <a:rPr lang="iw" sz="1800">
                <a:latin typeface="David"/>
                <a:ea typeface="David"/>
                <a:cs typeface="David"/>
                <a:sym typeface="David"/>
              </a:rPr>
              <a:t>מראה בכמה כסף זכה או הפסיד</a:t>
            </a:r>
            <a:endParaRPr sz="1800">
              <a:latin typeface="David"/>
              <a:ea typeface="David"/>
              <a:cs typeface="David"/>
              <a:sym typeface="David"/>
            </a:endParaRPr>
          </a:p>
          <a:p>
            <a:pPr indent="0" lvl="0" marL="0" rtl="1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avid"/>
              <a:ea typeface="David"/>
              <a:cs typeface="David"/>
              <a:sym typeface="David"/>
            </a:endParaRPr>
          </a:p>
          <a:p>
            <a:pPr indent="-342900" lvl="0" marL="457200" rtl="1">
              <a:spcBef>
                <a:spcPts val="1600"/>
              </a:spcBef>
              <a:spcAft>
                <a:spcPts val="0"/>
              </a:spcAft>
              <a:buSzPts val="1800"/>
              <a:buFont typeface="David"/>
              <a:buChar char="●"/>
            </a:pPr>
            <a:r>
              <a:rPr lang="iw" sz="1800">
                <a:latin typeface="David"/>
                <a:ea typeface="David"/>
                <a:cs typeface="David"/>
                <a:sym typeface="David"/>
              </a:rPr>
              <a:t>מראה כמה כסף נשאר למשתמש</a:t>
            </a:r>
            <a:endParaRPr sz="1800">
              <a:latin typeface="David"/>
              <a:ea typeface="David"/>
              <a:cs typeface="David"/>
              <a:sym typeface="Davi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1297500" y="145575"/>
            <a:ext cx="7038900" cy="4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>
                <a:latin typeface="David"/>
                <a:ea typeface="David"/>
                <a:cs typeface="David"/>
                <a:sym typeface="David"/>
              </a:rPr>
              <a:t>you are dead,</a:t>
            </a:r>
            <a:endParaRPr sz="3600">
              <a:latin typeface="David"/>
              <a:ea typeface="David"/>
              <a:cs typeface="David"/>
              <a:sym typeface="David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iw" sz="3600">
                <a:latin typeface="David"/>
                <a:ea typeface="David"/>
                <a:cs typeface="David"/>
                <a:sym typeface="David"/>
              </a:rPr>
              <a:t> dead, dead, dead </a:t>
            </a:r>
            <a:endParaRPr sz="3600">
              <a:latin typeface="David"/>
              <a:ea typeface="David"/>
              <a:cs typeface="David"/>
              <a:sym typeface="David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iw" sz="3600">
                <a:latin typeface="David"/>
                <a:ea typeface="David"/>
                <a:cs typeface="David"/>
                <a:sym typeface="David"/>
              </a:rPr>
              <a:t>any </a:t>
            </a:r>
            <a:r>
              <a:rPr lang="iw" sz="7200">
                <a:solidFill>
                  <a:srgbClr val="FFFF00"/>
                </a:solidFill>
                <a:latin typeface="David"/>
                <a:ea typeface="David"/>
                <a:cs typeface="David"/>
                <a:sym typeface="David"/>
              </a:rPr>
              <a:t>questions</a:t>
            </a:r>
            <a:r>
              <a:rPr lang="iw" sz="7200">
                <a:solidFill>
                  <a:srgbClr val="FFFF00"/>
                </a:solidFill>
                <a:latin typeface="David"/>
                <a:ea typeface="David"/>
                <a:cs typeface="David"/>
                <a:sym typeface="David"/>
              </a:rPr>
              <a:t>?</a:t>
            </a:r>
            <a:endParaRPr sz="7200">
              <a:solidFill>
                <a:srgbClr val="FFFF00"/>
              </a:solidFill>
              <a:latin typeface="David"/>
              <a:ea typeface="David"/>
              <a:cs typeface="David"/>
              <a:sym typeface="Davi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David"/>
                <a:ea typeface="David"/>
                <a:cs typeface="David"/>
                <a:sym typeface="David"/>
              </a:rPr>
              <a:t>מטרת האפליקציה</a:t>
            </a:r>
            <a:endParaRPr>
              <a:latin typeface="David"/>
              <a:ea typeface="David"/>
              <a:cs typeface="David"/>
              <a:sym typeface="David"/>
            </a:endParaRP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1">
              <a:spcBef>
                <a:spcPts val="0"/>
              </a:spcBef>
              <a:spcAft>
                <a:spcPts val="0"/>
              </a:spcAft>
              <a:buSzPts val="1400"/>
              <a:buFont typeface="David"/>
              <a:buChar char="●"/>
            </a:pPr>
            <a:r>
              <a:rPr lang="iw" sz="1400">
                <a:latin typeface="David"/>
                <a:ea typeface="David"/>
                <a:cs typeface="David"/>
                <a:sym typeface="David"/>
              </a:rPr>
              <a:t>משחק רב-משתתפים בין שחקנים אנושיים ושחקן מחשב (Dealer ) .</a:t>
            </a:r>
            <a:endParaRPr sz="1400">
              <a:latin typeface="David"/>
              <a:ea typeface="David"/>
              <a:cs typeface="David"/>
              <a:sym typeface="David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David"/>
              <a:ea typeface="David"/>
              <a:cs typeface="David"/>
              <a:sym typeface="David"/>
            </a:endParaRPr>
          </a:p>
          <a:p>
            <a:pPr indent="-317500" lvl="0" marL="457200" rtl="1">
              <a:spcBef>
                <a:spcPts val="0"/>
              </a:spcBef>
              <a:spcAft>
                <a:spcPts val="0"/>
              </a:spcAft>
              <a:buSzPts val="1400"/>
              <a:buFont typeface="David"/>
              <a:buChar char="●"/>
            </a:pPr>
            <a:r>
              <a:rPr lang="iw" sz="1400">
                <a:latin typeface="David"/>
                <a:ea typeface="David"/>
                <a:cs typeface="David"/>
                <a:sym typeface="David"/>
              </a:rPr>
              <a:t>BlackJack הינו משחק קלפים פופולרי.</a:t>
            </a:r>
            <a:endParaRPr sz="1400">
              <a:latin typeface="David"/>
              <a:ea typeface="David"/>
              <a:cs typeface="David"/>
              <a:sym typeface="David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David"/>
              <a:ea typeface="David"/>
              <a:cs typeface="David"/>
              <a:sym typeface="David"/>
            </a:endParaRPr>
          </a:p>
          <a:p>
            <a:pPr indent="-317500" lvl="0" marL="457200" rtl="1">
              <a:spcBef>
                <a:spcPts val="0"/>
              </a:spcBef>
              <a:spcAft>
                <a:spcPts val="0"/>
              </a:spcAft>
              <a:buSzPts val="1400"/>
              <a:buFont typeface="David"/>
              <a:buChar char="●"/>
            </a:pPr>
            <a:r>
              <a:rPr lang="iw" sz="1400">
                <a:latin typeface="David"/>
                <a:ea typeface="David"/>
                <a:cs typeface="David"/>
                <a:sym typeface="David"/>
              </a:rPr>
              <a:t>האפליקציה תאפשר לאחד או יותר משתתפים (TBD – כמות משתתפים) לשחק BlackJack ממכשירים שונים.</a:t>
            </a:r>
            <a:endParaRPr sz="1400">
              <a:latin typeface="David"/>
              <a:ea typeface="David"/>
              <a:cs typeface="David"/>
              <a:sym typeface="David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David"/>
              <a:ea typeface="David"/>
              <a:cs typeface="David"/>
              <a:sym typeface="David"/>
            </a:endParaRPr>
          </a:p>
          <a:p>
            <a:pPr indent="-317500" lvl="0" marL="457200" rtl="1">
              <a:spcBef>
                <a:spcPts val="0"/>
              </a:spcBef>
              <a:spcAft>
                <a:spcPts val="0"/>
              </a:spcAft>
              <a:buSzPts val="1400"/>
              <a:buFont typeface="David"/>
              <a:buChar char="●"/>
            </a:pPr>
            <a:r>
              <a:rPr lang="iw" sz="1400">
                <a:latin typeface="David"/>
                <a:ea typeface="David"/>
                <a:cs typeface="David"/>
                <a:sym typeface="David"/>
              </a:rPr>
              <a:t>מטרת האפליקציה היא לייצר משחק קלפים אנדרואידי סביב יותר משחקן אחד ולאפשר ליצירת סביבה נוחה וכיפית למשחק קלפים באפליקציה קומפקטית אחת.</a:t>
            </a:r>
            <a:endParaRPr sz="1400">
              <a:latin typeface="David"/>
              <a:ea typeface="David"/>
              <a:cs typeface="David"/>
              <a:sym typeface="David"/>
            </a:endParaRPr>
          </a:p>
          <a:p>
            <a:pPr indent="0" lvl="0" marL="0" rtl="1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David"/>
              <a:ea typeface="David"/>
              <a:cs typeface="David"/>
              <a:sym typeface="Davi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David"/>
                <a:ea typeface="David"/>
                <a:cs typeface="David"/>
                <a:sym typeface="David"/>
              </a:rPr>
              <a:t>הצורך באפליקציה</a:t>
            </a:r>
            <a:endParaRPr>
              <a:latin typeface="David"/>
              <a:ea typeface="David"/>
              <a:cs typeface="David"/>
              <a:sym typeface="David"/>
            </a:endParaRP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1">
              <a:spcBef>
                <a:spcPts val="0"/>
              </a:spcBef>
              <a:spcAft>
                <a:spcPts val="0"/>
              </a:spcAft>
              <a:buSzPts val="1400"/>
              <a:buFont typeface="David"/>
              <a:buChar char="●"/>
            </a:pPr>
            <a:r>
              <a:rPr lang="iw" sz="1400">
                <a:latin typeface="David"/>
                <a:ea typeface="David"/>
                <a:cs typeface="David"/>
                <a:sym typeface="David"/>
              </a:rPr>
              <a:t>חוויית משתמש יפה ,קלה </a:t>
            </a:r>
            <a:r>
              <a:rPr lang="iw" sz="1400">
                <a:latin typeface="David"/>
                <a:ea typeface="David"/>
                <a:cs typeface="David"/>
                <a:sym typeface="David"/>
              </a:rPr>
              <a:t>ואינטואיטיבית- Entertainment with Casino-Style Experience </a:t>
            </a:r>
            <a:endParaRPr sz="1400">
              <a:latin typeface="David"/>
              <a:ea typeface="David"/>
              <a:cs typeface="David"/>
              <a:sym typeface="David"/>
            </a:endParaRPr>
          </a:p>
          <a:p>
            <a:pPr indent="0" lvl="0" marL="0" rtl="1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David"/>
              <a:ea typeface="David"/>
              <a:cs typeface="David"/>
              <a:sym typeface="David"/>
            </a:endParaRPr>
          </a:p>
          <a:p>
            <a:pPr indent="-317500" lvl="0" marL="457200" rtl="1">
              <a:spcBef>
                <a:spcPts val="1600"/>
              </a:spcBef>
              <a:spcAft>
                <a:spcPts val="0"/>
              </a:spcAft>
              <a:buSzPts val="1400"/>
              <a:buFont typeface="David"/>
              <a:buChar char="●"/>
            </a:pPr>
            <a:r>
              <a:rPr lang="iw" sz="1400">
                <a:latin typeface="David"/>
                <a:ea typeface="David"/>
                <a:cs typeface="David"/>
                <a:sym typeface="David"/>
              </a:rPr>
              <a:t>דרך ניידת לשחק משחק קלפים מבוקש ופופולארי עם חברים. - Portability</a:t>
            </a:r>
            <a:endParaRPr sz="1400">
              <a:latin typeface="David"/>
              <a:ea typeface="David"/>
              <a:cs typeface="David"/>
              <a:sym typeface="David"/>
            </a:endParaRPr>
          </a:p>
          <a:p>
            <a:pPr indent="0" lvl="0" marL="0" rtl="1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David"/>
              <a:ea typeface="David"/>
              <a:cs typeface="David"/>
              <a:sym typeface="Davi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400" u="sng">
                <a:latin typeface="David"/>
                <a:ea typeface="David"/>
                <a:cs typeface="David"/>
                <a:sym typeface="David"/>
              </a:rPr>
              <a:t>מה האפליקציה הולכת לפתור?</a:t>
            </a:r>
            <a:endParaRPr sz="2400" u="sng">
              <a:latin typeface="David"/>
              <a:ea typeface="David"/>
              <a:cs typeface="David"/>
              <a:sym typeface="Davi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avid"/>
              <a:ea typeface="David"/>
              <a:cs typeface="David"/>
              <a:sym typeface="David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1">
              <a:spcBef>
                <a:spcPts val="0"/>
              </a:spcBef>
              <a:spcAft>
                <a:spcPts val="0"/>
              </a:spcAft>
              <a:buSzPts val="1400"/>
              <a:buFont typeface="David"/>
              <a:buChar char="●"/>
            </a:pPr>
            <a:r>
              <a:rPr lang="iw" sz="1400">
                <a:latin typeface="David"/>
                <a:ea typeface="David"/>
                <a:cs typeface="David"/>
                <a:sym typeface="David"/>
              </a:rPr>
              <a:t>Multiple Languages : אנשים שיכולים לשחק בשפות שונות.</a:t>
            </a:r>
            <a:endParaRPr sz="1400">
              <a:latin typeface="David"/>
              <a:ea typeface="David"/>
              <a:cs typeface="David"/>
              <a:sym typeface="David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David"/>
              <a:ea typeface="David"/>
              <a:cs typeface="David"/>
              <a:sym typeface="David"/>
            </a:endParaRPr>
          </a:p>
          <a:p>
            <a:pPr indent="-317500" lvl="0" marL="457200" rtl="1">
              <a:spcBef>
                <a:spcPts val="0"/>
              </a:spcBef>
              <a:spcAft>
                <a:spcPts val="0"/>
              </a:spcAft>
              <a:buSzPts val="1400"/>
              <a:buFont typeface="David"/>
              <a:buChar char="●"/>
            </a:pPr>
            <a:r>
              <a:rPr lang="iw" sz="1400">
                <a:latin typeface="David"/>
                <a:ea typeface="David"/>
                <a:cs typeface="David"/>
                <a:sym typeface="David"/>
              </a:rPr>
              <a:t>בעיית נגישות למשחק BlackJack אמיתי - משתתפים יוכלו לשחק מכמה Android Devices .</a:t>
            </a:r>
            <a:endParaRPr sz="1400">
              <a:latin typeface="David"/>
              <a:ea typeface="David"/>
              <a:cs typeface="David"/>
              <a:sym typeface="David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David"/>
              <a:ea typeface="David"/>
              <a:cs typeface="David"/>
              <a:sym typeface="David"/>
            </a:endParaRPr>
          </a:p>
          <a:p>
            <a:pPr indent="-317500" lvl="0" marL="457200" rtl="1">
              <a:spcBef>
                <a:spcPts val="0"/>
              </a:spcBef>
              <a:spcAft>
                <a:spcPts val="0"/>
              </a:spcAft>
              <a:buSzPts val="1400"/>
              <a:buFont typeface="David"/>
              <a:buChar char="●"/>
            </a:pPr>
            <a:r>
              <a:rPr lang="iw" sz="1400">
                <a:latin typeface="David"/>
                <a:ea typeface="David"/>
                <a:cs typeface="David"/>
                <a:sym typeface="David"/>
              </a:rPr>
              <a:t>( Online Multiplayer Game - TBD  Method of implementation (P2P WIFI </a:t>
            </a:r>
            <a:endParaRPr sz="1400">
              <a:latin typeface="David"/>
              <a:ea typeface="David"/>
              <a:cs typeface="David"/>
              <a:sym typeface="David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David"/>
              <a:ea typeface="David"/>
              <a:cs typeface="David"/>
              <a:sym typeface="Davi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4800" u="sng">
                <a:latin typeface="David"/>
                <a:ea typeface="David"/>
                <a:cs typeface="David"/>
                <a:sym typeface="David"/>
              </a:rPr>
              <a:t>The Market</a:t>
            </a:r>
            <a:endParaRPr b="1" sz="4800" u="sng">
              <a:latin typeface="David"/>
              <a:ea typeface="David"/>
              <a:cs typeface="David"/>
              <a:sym typeface="David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David"/>
              <a:ea typeface="David"/>
              <a:cs typeface="David"/>
              <a:sym typeface="David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David"/>
              <a:ea typeface="David"/>
              <a:cs typeface="David"/>
              <a:sym typeface="David"/>
            </a:endParaRP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7368" l="25372" r="35314" t="26133"/>
          <a:stretch/>
        </p:blipFill>
        <p:spPr>
          <a:xfrm>
            <a:off x="206850" y="1609375"/>
            <a:ext cx="2891525" cy="26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4">
            <a:alphaModFix/>
          </a:blip>
          <a:srcRect b="26643" l="0" r="0" t="0"/>
          <a:stretch/>
        </p:blipFill>
        <p:spPr>
          <a:xfrm>
            <a:off x="3262976" y="1734385"/>
            <a:ext cx="2907049" cy="2302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4575" y="1714499"/>
            <a:ext cx="2783475" cy="23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354100" y="361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David"/>
                <a:ea typeface="David"/>
                <a:cs typeface="David"/>
                <a:sym typeface="David"/>
              </a:rPr>
              <a:t>Black Jack - cards values</a:t>
            </a:r>
            <a:endParaRPr>
              <a:latin typeface="David"/>
              <a:ea typeface="David"/>
              <a:cs typeface="David"/>
              <a:sym typeface="David"/>
            </a:endParaRP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15311" t="0"/>
          <a:stretch/>
        </p:blipFill>
        <p:spPr>
          <a:xfrm>
            <a:off x="2000125" y="2190275"/>
            <a:ext cx="5634251" cy="25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>
            <p:ph idx="4294967295" type="subTitle"/>
          </p:nvPr>
        </p:nvSpPr>
        <p:spPr>
          <a:xfrm>
            <a:off x="8677500" y="1813575"/>
            <a:ext cx="466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w"/>
              <a:t>TM</a:t>
            </a:r>
            <a:endParaRPr/>
          </a:p>
        </p:txBody>
      </p:sp>
      <p:grpSp>
        <p:nvGrpSpPr>
          <p:cNvPr id="186" name="Shape 186"/>
          <p:cNvGrpSpPr/>
          <p:nvPr/>
        </p:nvGrpSpPr>
        <p:grpSpPr>
          <a:xfrm>
            <a:off x="6591000" y="122000"/>
            <a:ext cx="2304875" cy="2021800"/>
            <a:chOff x="6591000" y="122000"/>
            <a:chExt cx="2304875" cy="2021800"/>
          </a:xfrm>
        </p:grpSpPr>
        <p:grpSp>
          <p:nvGrpSpPr>
            <p:cNvPr id="187" name="Shape 187"/>
            <p:cNvGrpSpPr/>
            <p:nvPr/>
          </p:nvGrpSpPr>
          <p:grpSpPr>
            <a:xfrm>
              <a:off x="6631425" y="122000"/>
              <a:ext cx="2264450" cy="2021800"/>
              <a:chOff x="4521325" y="724375"/>
              <a:chExt cx="2264450" cy="2021800"/>
            </a:xfrm>
          </p:grpSpPr>
          <p:pic>
            <p:nvPicPr>
              <p:cNvPr id="188" name="Shape 188"/>
              <p:cNvPicPr preferRelativeResize="0"/>
              <p:nvPr/>
            </p:nvPicPr>
            <p:blipFill rotWithShape="1">
              <a:blip r:embed="rId4">
                <a:alphaModFix/>
              </a:blip>
              <a:srcRect b="12705" l="8411" r="9046" t="12556"/>
              <a:stretch/>
            </p:blipFill>
            <p:spPr>
              <a:xfrm>
                <a:off x="4521325" y="724375"/>
                <a:ext cx="2264450" cy="20218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89" name="Shape 189"/>
              <p:cNvGrpSpPr/>
              <p:nvPr/>
            </p:nvGrpSpPr>
            <p:grpSpPr>
              <a:xfrm>
                <a:off x="5074290" y="1607226"/>
                <a:ext cx="1065733" cy="1084250"/>
                <a:chOff x="0" y="0"/>
                <a:chExt cx="5143501" cy="5143501"/>
              </a:xfrm>
            </p:grpSpPr>
            <p:pic>
              <p:nvPicPr>
                <p:cNvPr id="190" name="Shape 190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75137" t="0"/>
                <a:stretch/>
              </p:blipFill>
              <p:spPr>
                <a:xfrm>
                  <a:off x="0" y="0"/>
                  <a:ext cx="1278774" cy="51435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1" name="Shape 19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69613" l="0" r="0" t="0"/>
                <a:stretch/>
              </p:blipFill>
              <p:spPr>
                <a:xfrm>
                  <a:off x="0" y="0"/>
                  <a:ext cx="5143500" cy="15629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2" name="Shape 192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60405" l="0" r="54327" t="0"/>
                <a:stretch/>
              </p:blipFill>
              <p:spPr>
                <a:xfrm>
                  <a:off x="0" y="0"/>
                  <a:ext cx="2349150" cy="20365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3" name="Shape 193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60405" l="54327" r="0" t="0"/>
                <a:stretch/>
              </p:blipFill>
              <p:spPr>
                <a:xfrm>
                  <a:off x="2794351" y="0"/>
                  <a:ext cx="2349150" cy="20365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4" name="Shape 19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75137" r="0" t="0"/>
                <a:stretch/>
              </p:blipFill>
              <p:spPr>
                <a:xfrm>
                  <a:off x="3864725" y="0"/>
                  <a:ext cx="1278774" cy="51435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5" name="Shape 19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57232" r="0" t="63836"/>
                <a:stretch/>
              </p:blipFill>
              <p:spPr>
                <a:xfrm>
                  <a:off x="2943775" y="3283425"/>
                  <a:ext cx="2199726" cy="1860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6" name="Shape 19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56604" t="62892"/>
                <a:stretch/>
              </p:blipFill>
              <p:spPr>
                <a:xfrm>
                  <a:off x="0" y="3234900"/>
                  <a:ext cx="2232075" cy="19086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7" name="Shape 197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75628"/>
                <a:stretch/>
              </p:blipFill>
              <p:spPr>
                <a:xfrm>
                  <a:off x="0" y="3889975"/>
                  <a:ext cx="5143500" cy="125352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8" name="Shape 198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62697" l="47352" r="47065" t="30879"/>
                <a:stretch/>
              </p:blipFill>
              <p:spPr>
                <a:xfrm>
                  <a:off x="1672275" y="1486750"/>
                  <a:ext cx="1845549" cy="21235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9" name="Shape 19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63666" l="46162" r="46016" t="32351"/>
                <a:stretch/>
              </p:blipFill>
              <p:spPr>
                <a:xfrm>
                  <a:off x="1278775" y="1973300"/>
                  <a:ext cx="2585949" cy="13167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0" name="Shape 200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61851" l="48752" r="48557" t="30879"/>
                <a:stretch/>
              </p:blipFill>
              <p:spPr>
                <a:xfrm>
                  <a:off x="2135037" y="1486750"/>
                  <a:ext cx="889587" cy="24032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201" name="Shape 201"/>
            <p:cNvPicPr preferRelativeResize="0"/>
            <p:nvPr/>
          </p:nvPicPr>
          <p:blipFill rotWithShape="1">
            <a:blip r:embed="rId6">
              <a:alphaModFix amt="81000"/>
            </a:blip>
            <a:srcRect b="0" l="6774" r="6479" t="0"/>
            <a:stretch/>
          </p:blipFill>
          <p:spPr>
            <a:xfrm>
              <a:off x="6591000" y="251375"/>
              <a:ext cx="2304875" cy="1767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David"/>
                <a:ea typeface="David"/>
                <a:cs typeface="David"/>
                <a:sym typeface="David"/>
              </a:rPr>
              <a:t>Infinity21</a:t>
            </a:r>
            <a:r>
              <a:rPr lang="iw">
                <a:latin typeface="David"/>
                <a:ea typeface="David"/>
                <a:cs typeface="David"/>
                <a:sym typeface="David"/>
              </a:rPr>
              <a:t> - Who Wins</a:t>
            </a:r>
            <a:endParaRPr>
              <a:latin typeface="David"/>
              <a:ea typeface="David"/>
              <a:cs typeface="David"/>
              <a:sym typeface="David"/>
            </a:endParaRP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spcBef>
                <a:spcPts val="0"/>
              </a:spcBef>
              <a:spcAft>
                <a:spcPts val="1600"/>
              </a:spcAft>
              <a:buNone/>
            </a:pPr>
            <a:r>
              <a:rPr lang="iw" sz="1800">
                <a:latin typeface="David"/>
                <a:ea typeface="David"/>
                <a:cs typeface="David"/>
                <a:sym typeface="David"/>
              </a:rPr>
              <a:t>זה שיש לו את הסכום הקלפים הכי קרוב ל 21 (לא גבוה מ 21) במספר </a:t>
            </a:r>
            <a:r>
              <a:rPr lang="iw" sz="1800">
                <a:latin typeface="David"/>
                <a:ea typeface="David"/>
                <a:cs typeface="David"/>
                <a:sym typeface="David"/>
              </a:rPr>
              <a:t>ה</a:t>
            </a:r>
            <a:r>
              <a:rPr lang="iw" sz="1800">
                <a:latin typeface="David"/>
                <a:ea typeface="David"/>
                <a:cs typeface="David"/>
                <a:sym typeface="David"/>
              </a:rPr>
              <a:t>נמוך ביותר של קלפים</a:t>
            </a:r>
            <a:endParaRPr sz="1800">
              <a:latin typeface="David"/>
              <a:ea typeface="David"/>
              <a:cs typeface="David"/>
              <a:sym typeface="Davi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David"/>
                <a:ea typeface="David"/>
                <a:cs typeface="David"/>
                <a:sym typeface="David"/>
              </a:rPr>
              <a:t>Infinity21 </a:t>
            </a:r>
            <a:r>
              <a:rPr lang="iw">
                <a:latin typeface="David"/>
                <a:ea typeface="David"/>
                <a:cs typeface="David"/>
                <a:sym typeface="David"/>
              </a:rPr>
              <a:t>- Basics</a:t>
            </a:r>
            <a:endParaRPr>
              <a:latin typeface="David"/>
              <a:ea typeface="David"/>
              <a:cs typeface="David"/>
              <a:sym typeface="David"/>
            </a:endParaRP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spcBef>
                <a:spcPts val="0"/>
              </a:spcBef>
              <a:spcAft>
                <a:spcPts val="1600"/>
              </a:spcAft>
              <a:buNone/>
            </a:pPr>
            <a:r>
              <a:rPr lang="iw" sz="1800">
                <a:latin typeface="David"/>
                <a:ea typeface="David"/>
                <a:cs typeface="David"/>
                <a:sym typeface="David"/>
              </a:rPr>
              <a:t>כל תור אפשר לקחת עוד קלף</a:t>
            </a:r>
            <a:endParaRPr sz="1800">
              <a:latin typeface="David"/>
              <a:ea typeface="David"/>
              <a:cs typeface="David"/>
              <a:sym typeface="Davi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David"/>
                <a:ea typeface="David"/>
                <a:cs typeface="David"/>
                <a:sym typeface="David"/>
              </a:rPr>
              <a:t>Infinity21</a:t>
            </a:r>
            <a:r>
              <a:rPr lang="iw">
                <a:latin typeface="David"/>
                <a:ea typeface="David"/>
                <a:cs typeface="David"/>
                <a:sym typeface="David"/>
              </a:rPr>
              <a:t> - Application : Opening screen</a:t>
            </a:r>
            <a:endParaRPr>
              <a:latin typeface="David"/>
              <a:ea typeface="David"/>
              <a:cs typeface="David"/>
              <a:sym typeface="David"/>
            </a:endParaRP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>
              <a:spcBef>
                <a:spcPts val="0"/>
              </a:spcBef>
              <a:spcAft>
                <a:spcPts val="0"/>
              </a:spcAft>
              <a:buSzPts val="1800"/>
              <a:buFont typeface="David"/>
              <a:buChar char="●"/>
            </a:pPr>
            <a:r>
              <a:rPr lang="iw" sz="1800">
                <a:latin typeface="David"/>
                <a:ea typeface="David"/>
                <a:cs typeface="David"/>
                <a:sym typeface="David"/>
              </a:rPr>
              <a:t>בחירת רמה(כמות כסף מינימלית)</a:t>
            </a:r>
            <a:endParaRPr sz="1800">
              <a:latin typeface="David"/>
              <a:ea typeface="David"/>
              <a:cs typeface="David"/>
              <a:sym typeface="David"/>
            </a:endParaRPr>
          </a:p>
          <a:p>
            <a:pPr indent="-342900" lvl="0" marL="457200" rtl="1">
              <a:spcBef>
                <a:spcPts val="0"/>
              </a:spcBef>
              <a:spcAft>
                <a:spcPts val="0"/>
              </a:spcAft>
              <a:buSzPts val="1800"/>
              <a:buFont typeface="David"/>
              <a:buChar char="●"/>
            </a:pPr>
            <a:r>
              <a:rPr lang="iw" sz="1800">
                <a:latin typeface="David"/>
                <a:ea typeface="David"/>
                <a:cs typeface="David"/>
                <a:sym typeface="David"/>
              </a:rPr>
              <a:t>מראה כמה כסף נשאר למשתמש</a:t>
            </a:r>
            <a:endParaRPr sz="1800">
              <a:latin typeface="David"/>
              <a:ea typeface="David"/>
              <a:cs typeface="David"/>
              <a:sym typeface="David"/>
            </a:endParaRPr>
          </a:p>
          <a:p>
            <a:pPr indent="-342900" lvl="0" marL="457200" rtl="1">
              <a:spcBef>
                <a:spcPts val="0"/>
              </a:spcBef>
              <a:spcAft>
                <a:spcPts val="0"/>
              </a:spcAft>
              <a:buSzPts val="1800"/>
              <a:buFont typeface="David"/>
              <a:buChar char="●"/>
            </a:pPr>
            <a:r>
              <a:rPr lang="iw" sz="1800">
                <a:latin typeface="David"/>
                <a:ea typeface="David"/>
                <a:cs typeface="David"/>
                <a:sym typeface="David"/>
              </a:rPr>
              <a:t>הגדרות</a:t>
            </a:r>
            <a:endParaRPr sz="1800">
              <a:latin typeface="David"/>
              <a:ea typeface="David"/>
              <a:cs typeface="David"/>
              <a:sym typeface="David"/>
            </a:endParaRPr>
          </a:p>
          <a:p>
            <a:pPr indent="-342900" lvl="0" marL="457200" rtl="1">
              <a:spcBef>
                <a:spcPts val="0"/>
              </a:spcBef>
              <a:spcAft>
                <a:spcPts val="0"/>
              </a:spcAft>
              <a:buSzPts val="1800"/>
              <a:buFont typeface="David"/>
              <a:buChar char="●"/>
            </a:pPr>
            <a:r>
              <a:rPr lang="iw" sz="1800">
                <a:latin typeface="David"/>
                <a:ea typeface="David"/>
                <a:cs typeface="David"/>
                <a:sym typeface="David"/>
              </a:rPr>
              <a:t>התחל משחק</a:t>
            </a:r>
            <a:endParaRPr sz="1800">
              <a:latin typeface="David"/>
              <a:ea typeface="David"/>
              <a:cs typeface="David"/>
              <a:sym typeface="David"/>
            </a:endParaRPr>
          </a:p>
          <a:p>
            <a:pPr indent="0" lvl="0" marL="0" rtl="1">
              <a:spcBef>
                <a:spcPts val="1600"/>
              </a:spcBef>
              <a:spcAft>
                <a:spcPts val="1600"/>
              </a:spcAft>
              <a:buNone/>
            </a:pPr>
            <a:r>
              <a:rPr lang="iw">
                <a:latin typeface="David"/>
                <a:ea typeface="David"/>
                <a:cs typeface="David"/>
                <a:sym typeface="David"/>
              </a:rPr>
              <a:t> </a:t>
            </a:r>
            <a:endParaRPr>
              <a:latin typeface="David"/>
              <a:ea typeface="David"/>
              <a:cs typeface="David"/>
              <a:sym typeface="David"/>
            </a:endParaRPr>
          </a:p>
        </p:txBody>
      </p:sp>
      <p:sp>
        <p:nvSpPr>
          <p:cNvPr id="220" name="Shape 220"/>
          <p:cNvSpPr txBox="1"/>
          <p:nvPr>
            <p:ph idx="4294967295" type="subTitle"/>
          </p:nvPr>
        </p:nvSpPr>
        <p:spPr>
          <a:xfrm>
            <a:off x="2126825" y="3259125"/>
            <a:ext cx="466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w"/>
              <a:t>TM</a:t>
            </a:r>
            <a:endParaRPr/>
          </a:p>
        </p:txBody>
      </p:sp>
      <p:grpSp>
        <p:nvGrpSpPr>
          <p:cNvPr id="221" name="Shape 221"/>
          <p:cNvGrpSpPr/>
          <p:nvPr/>
        </p:nvGrpSpPr>
        <p:grpSpPr>
          <a:xfrm>
            <a:off x="40325" y="1567550"/>
            <a:ext cx="2304875" cy="2021800"/>
            <a:chOff x="6591000" y="122000"/>
            <a:chExt cx="2304875" cy="2021800"/>
          </a:xfrm>
        </p:grpSpPr>
        <p:grpSp>
          <p:nvGrpSpPr>
            <p:cNvPr id="222" name="Shape 222"/>
            <p:cNvGrpSpPr/>
            <p:nvPr/>
          </p:nvGrpSpPr>
          <p:grpSpPr>
            <a:xfrm>
              <a:off x="6631425" y="122000"/>
              <a:ext cx="2264450" cy="2021800"/>
              <a:chOff x="4521325" y="724375"/>
              <a:chExt cx="2264450" cy="2021800"/>
            </a:xfrm>
          </p:grpSpPr>
          <p:pic>
            <p:nvPicPr>
              <p:cNvPr id="223" name="Shape 223"/>
              <p:cNvPicPr preferRelativeResize="0"/>
              <p:nvPr/>
            </p:nvPicPr>
            <p:blipFill rotWithShape="1">
              <a:blip r:embed="rId3">
                <a:alphaModFix/>
              </a:blip>
              <a:srcRect b="12705" l="8411" r="9046" t="12556"/>
              <a:stretch/>
            </p:blipFill>
            <p:spPr>
              <a:xfrm>
                <a:off x="4521325" y="724375"/>
                <a:ext cx="2264450" cy="20218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24" name="Shape 224"/>
              <p:cNvGrpSpPr/>
              <p:nvPr/>
            </p:nvGrpSpPr>
            <p:grpSpPr>
              <a:xfrm>
                <a:off x="5074290" y="1607226"/>
                <a:ext cx="1065733" cy="1084250"/>
                <a:chOff x="0" y="0"/>
                <a:chExt cx="5143501" cy="5143501"/>
              </a:xfrm>
            </p:grpSpPr>
            <p:pic>
              <p:nvPicPr>
                <p:cNvPr id="225" name="Shape 22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75137" t="0"/>
                <a:stretch/>
              </p:blipFill>
              <p:spPr>
                <a:xfrm>
                  <a:off x="0" y="0"/>
                  <a:ext cx="1278774" cy="51435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6" name="Shape 2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69613" l="0" r="0" t="0"/>
                <a:stretch/>
              </p:blipFill>
              <p:spPr>
                <a:xfrm>
                  <a:off x="0" y="0"/>
                  <a:ext cx="5143500" cy="15629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7" name="Shape 22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60405" l="0" r="54327" t="0"/>
                <a:stretch/>
              </p:blipFill>
              <p:spPr>
                <a:xfrm>
                  <a:off x="0" y="0"/>
                  <a:ext cx="2349150" cy="20365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8" name="Shape 22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60405" l="54327" r="0" t="0"/>
                <a:stretch/>
              </p:blipFill>
              <p:spPr>
                <a:xfrm>
                  <a:off x="2794351" y="0"/>
                  <a:ext cx="2349150" cy="20365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9" name="Shape 22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75137" r="0" t="0"/>
                <a:stretch/>
              </p:blipFill>
              <p:spPr>
                <a:xfrm>
                  <a:off x="3864725" y="0"/>
                  <a:ext cx="1278774" cy="51435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0" name="Shape 23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57232" r="0" t="63836"/>
                <a:stretch/>
              </p:blipFill>
              <p:spPr>
                <a:xfrm>
                  <a:off x="2943775" y="3283425"/>
                  <a:ext cx="2199726" cy="1860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1" name="Shape 23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56604" t="62892"/>
                <a:stretch/>
              </p:blipFill>
              <p:spPr>
                <a:xfrm>
                  <a:off x="0" y="3234900"/>
                  <a:ext cx="2232075" cy="19086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2" name="Shape 23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75628"/>
                <a:stretch/>
              </p:blipFill>
              <p:spPr>
                <a:xfrm>
                  <a:off x="0" y="3889975"/>
                  <a:ext cx="5143500" cy="125352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3" name="Shape 23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62697" l="47352" r="47065" t="30879"/>
                <a:stretch/>
              </p:blipFill>
              <p:spPr>
                <a:xfrm>
                  <a:off x="1672275" y="1486750"/>
                  <a:ext cx="1845549" cy="21235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4" name="Shape 23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63666" l="46162" r="46016" t="32351"/>
                <a:stretch/>
              </p:blipFill>
              <p:spPr>
                <a:xfrm>
                  <a:off x="1278775" y="1973300"/>
                  <a:ext cx="2585949" cy="13167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5" name="Shape 23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61851" l="48752" r="48557" t="30879"/>
                <a:stretch/>
              </p:blipFill>
              <p:spPr>
                <a:xfrm>
                  <a:off x="2135037" y="1486750"/>
                  <a:ext cx="889587" cy="24032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236" name="Shape 236"/>
            <p:cNvPicPr preferRelativeResize="0"/>
            <p:nvPr/>
          </p:nvPicPr>
          <p:blipFill rotWithShape="1">
            <a:blip r:embed="rId5">
              <a:alphaModFix amt="81000"/>
            </a:blip>
            <a:srcRect b="0" l="6774" r="6479" t="0"/>
            <a:stretch/>
          </p:blipFill>
          <p:spPr>
            <a:xfrm>
              <a:off x="6591000" y="251375"/>
              <a:ext cx="2304875" cy="1767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