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625F9-FD1E-44F6-EC2E-8D0A123B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6152FAF-E743-4FA8-496D-8AF2AFCDA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786761-E6AC-29B6-1C71-1797C6E6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C054BB-AF68-AF4F-97C1-7A6CE6A0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3D804F-C8EA-5DE3-F693-A1CFDB34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68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8C323-0821-5AA3-2FD7-2E6E1DD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3890020-90AF-4AA4-7974-AD039E879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1D0A1E-AC75-42BB-B905-2D6C0937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A764F1-9CB1-7A76-2547-6997A685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3D485F-D79F-9D8D-C50F-8F156AAB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04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4CCE91A-9191-49FE-3AC8-1A3874165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A74A00F-7E1B-884D-1531-AB188D2CA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F373BA-5CED-A14F-9D66-7C882691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3A659A-B556-0188-52E7-DC2094EF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D43E331-9039-499B-0222-D97907E0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61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5E317-0E1E-C4F7-24C8-34864FC7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F659E0-6E91-F6EA-6B55-58E90145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6C193B-9717-7F2A-4E34-60A41EA9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71071D-9EFD-EA94-2BE9-BF51A185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54EE367-7F24-C32A-F762-A4B1549A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52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E853A-7AE4-420D-A3EA-89D0E13F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360C992-A963-41A3-589A-6375AD51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1C4A9A-83C2-8F3A-48E7-826CB8D8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F298B9-0D3E-59F7-B172-BE669E2B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A5410D-791E-9D12-0153-62739D71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242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3DCD3-6C19-9FBF-E5C9-B5FA137F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22290B-6C79-7E66-CC91-FB72F0042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A3A64C6-EE92-C180-9B53-1F172E87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0AE728-2D37-051B-1D4B-CF955509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BD403A6-219D-57B5-1FC2-7677E953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099B48E-07EF-D790-F15F-835FF340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714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5ED56-79B3-A3AA-D1EF-EC2015DD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33B5D18-7685-5834-00D5-4E0590A0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759A8AB-5C71-167C-CFC0-7A9C6231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10FA0E-3796-0566-3F2B-A089C4F19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E8424AA-8E42-1D30-695F-E7800442F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AE21E8E-0ECF-28E9-B328-95715770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D44F1C2-EF47-2263-C9A7-6F7B83B8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B6AF60B-6DC4-F728-77EA-196DBCD8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4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22501-6E33-6214-4779-82E2A285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B339F70-BA6F-26B4-2865-6CABB3FC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5514739-B873-B648-9A19-D6DBC1C7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87848D4-31DC-78C8-9194-87451445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95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AD90FCE-07D0-BB0A-9E8A-6E78CFCF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56A1A13-A3CA-8635-2869-7DE54713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400B1FC-8FE7-247E-6B97-EA89D120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90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74F20-6B11-8AE3-F15C-9565AF95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FD790-1398-E693-B9FF-E3DE91FC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0F4E692-0B80-E0EE-8A51-1FCBA3060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AB2D5C7-BCEF-A41E-34C7-D74B7FFB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42DD159-4FDD-0CFE-2422-29A51C18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DA48EB-59AB-391C-B367-FA5E2FCA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59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1EF35-9A65-F458-1B99-C1F9F9AA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57B9171-0CBA-3CB0-AF19-58E6C6D05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E4C1DED-F9D7-EAD0-EA9D-4E212B8EF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087CEB-F7A6-0E3F-8DA5-54E29F34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F92634-D403-60F4-B9C1-C123F40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921D711-415C-42E0-B227-55FE57F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402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9F0B900-3CCA-1381-1AFF-99D93CB9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F771247-097C-318A-897D-C004E4C6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8D2336-280F-5C98-E944-27C7A8F39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B61B66-0B2E-42D6-A728-8A35C8811EE2}" type="datetimeFigureOut">
              <a:rPr lang="da-DK" smtClean="0"/>
              <a:t>03-09-2024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E24E07-CA2E-19F9-DD6A-A4E57ED8C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060E2C-E24E-5847-935D-B2221E9DB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BFF64-05F0-4088-8918-51E4915761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99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45C03-AC74-9675-3409-682518655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MedCom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EB2651A-656E-C5CE-2B1A-766D76EB8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833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MedCom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Thea Mentz Sørensen</dc:creator>
  <cp:lastModifiedBy>Thea Mentz Sørensen</cp:lastModifiedBy>
  <cp:revision>1</cp:revision>
  <dcterms:created xsi:type="dcterms:W3CDTF">2024-09-03T09:10:03Z</dcterms:created>
  <dcterms:modified xsi:type="dcterms:W3CDTF">2024-09-03T09:10:09Z</dcterms:modified>
</cp:coreProperties>
</file>