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9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145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7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064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9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83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57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3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78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12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72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22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9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16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1F69-4785-4051-B68F-F7F1C93B2C5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4F632-D6B9-47F1-9229-5F11D0E49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46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sonplaceholder.typicode.com/tod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Retrofit </a:t>
            </a:r>
            <a:r>
              <a:rPr lang="en-US" dirty="0" err="1" smtClean="0"/>
              <a:t>haszn</a:t>
            </a:r>
            <a:r>
              <a:rPr lang="hu-HU" dirty="0" err="1" smtClean="0"/>
              <a:t>álata</a:t>
            </a:r>
            <a:r>
              <a:rPr lang="hu-HU" dirty="0" smtClean="0"/>
              <a:t> </a:t>
            </a:r>
            <a:r>
              <a:rPr lang="hu-HU" dirty="0" err="1" smtClean="0"/>
              <a:t>fake</a:t>
            </a:r>
            <a:r>
              <a:rPr lang="hu-HU" dirty="0" smtClean="0"/>
              <a:t> adatok tesztelésével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149601" y="4978257"/>
            <a:ext cx="5809673" cy="452726"/>
          </a:xfrm>
        </p:spPr>
        <p:txBody>
          <a:bodyPr/>
          <a:lstStyle/>
          <a:p>
            <a:r>
              <a:rPr lang="hu-HU" dirty="0" smtClean="0"/>
              <a:t>Tamás Arnold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48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Leírás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65019" y="1690688"/>
            <a:ext cx="6890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A projektben </a:t>
            </a:r>
            <a:r>
              <a:rPr lang="hu-HU" sz="2400" dirty="0" err="1" smtClean="0"/>
              <a:t>fake</a:t>
            </a:r>
            <a:r>
              <a:rPr lang="hu-HU" sz="2400" dirty="0" smtClean="0"/>
              <a:t> adatokat használtam fel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A </a:t>
            </a:r>
            <a:r>
              <a:rPr lang="hu-HU" sz="2400" dirty="0" smtClean="0">
                <a:hlinkClick r:id="rId2"/>
              </a:rPr>
              <a:t>https://jsonplaceholder.typicode.com/todos</a:t>
            </a:r>
            <a:r>
              <a:rPr lang="hu-HU" sz="2400" dirty="0" smtClean="0"/>
              <a:t> API adatbázisát felhasználva  megjelenítettem egy </a:t>
            </a:r>
            <a:r>
              <a:rPr lang="hu-HU" sz="2400" dirty="0" err="1" smtClean="0"/>
              <a:t>user</a:t>
            </a:r>
            <a:r>
              <a:rPr lang="hu-HU" sz="2400" dirty="0"/>
              <a:t> </a:t>
            </a:r>
            <a:r>
              <a:rPr lang="hu-HU" sz="2400" dirty="0" smtClean="0"/>
              <a:t>teendőinek </a:t>
            </a:r>
            <a:r>
              <a:rPr lang="hu-HU" sz="2400" dirty="0" err="1" smtClean="0"/>
              <a:t>nyilvántarását</a:t>
            </a:r>
            <a:r>
              <a:rPr lang="hu-HU" sz="2400" dirty="0"/>
              <a:t> </a:t>
            </a:r>
            <a:r>
              <a:rPr lang="hu-HU" sz="2400" dirty="0" err="1" smtClean="0"/>
              <a:t>userId</a:t>
            </a:r>
            <a:r>
              <a:rPr lang="hu-HU" sz="2400" dirty="0" smtClean="0"/>
              <a:t>, leírás illetve tennivaló elvégzettsége alapján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A feladat elkészítéséhez </a:t>
            </a:r>
            <a:r>
              <a:rPr lang="hu-HU" sz="2400" dirty="0" err="1" smtClean="0"/>
              <a:t>Retrofit</a:t>
            </a:r>
            <a:r>
              <a:rPr lang="hu-HU" sz="2400" dirty="0" smtClean="0"/>
              <a:t> alapú kommunikációt alkalmaztam</a:t>
            </a:r>
            <a:endParaRPr lang="hu-HU" sz="2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217" y="365125"/>
            <a:ext cx="2992583" cy="55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92728" y="1186437"/>
            <a:ext cx="5578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Az alkalmazás működéséhez </a:t>
            </a:r>
            <a:r>
              <a:rPr lang="hu-HU" sz="2400" dirty="0" err="1" smtClean="0"/>
              <a:t>szügség</a:t>
            </a:r>
            <a:r>
              <a:rPr lang="hu-HU" sz="2400" dirty="0" smtClean="0"/>
              <a:t> volt a </a:t>
            </a:r>
            <a:r>
              <a:rPr lang="hu-HU" sz="2400" dirty="0" err="1" smtClean="0"/>
              <a:t>build.gradle</a:t>
            </a:r>
            <a:r>
              <a:rPr lang="hu-HU" sz="2400" dirty="0" smtClean="0"/>
              <a:t>-be pár implementációt bevinni valamint az AndroidManifest.xml-be </a:t>
            </a:r>
            <a:r>
              <a:rPr lang="hu-HU" sz="2400" dirty="0" err="1" smtClean="0"/>
              <a:t>android.permission.INTERNET</a:t>
            </a:r>
            <a:r>
              <a:rPr lang="hu-HU" sz="2400" dirty="0" smtClean="0"/>
              <a:t> parancsot beírni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6" y="1633346"/>
            <a:ext cx="4597544" cy="216871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3802063"/>
            <a:ext cx="4189990" cy="24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775036" cy="4351338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Az </a:t>
            </a:r>
            <a:r>
              <a:rPr lang="hu-HU" sz="2400" dirty="0" err="1" smtClean="0"/>
              <a:t>ApiClient</a:t>
            </a:r>
            <a:r>
              <a:rPr lang="hu-HU" sz="2400" dirty="0" smtClean="0"/>
              <a:t> osztályban kinyerem és beállítom az online </a:t>
            </a:r>
            <a:r>
              <a:rPr lang="hu-HU" sz="2400" dirty="0" err="1" smtClean="0"/>
              <a:t>Apiból</a:t>
            </a:r>
            <a:r>
              <a:rPr lang="hu-HU" sz="2400" dirty="0" smtClean="0"/>
              <a:t> kölcsönvett adatokat</a:t>
            </a:r>
          </a:p>
          <a:p>
            <a:endParaRPr lang="hu-HU" sz="2400" dirty="0"/>
          </a:p>
          <a:p>
            <a:r>
              <a:rPr lang="hu-HU" sz="2400" dirty="0" smtClean="0"/>
              <a:t>A </a:t>
            </a:r>
            <a:r>
              <a:rPr lang="hu-HU" sz="2400" dirty="0" err="1" smtClean="0"/>
              <a:t>TodoAdapter</a:t>
            </a:r>
            <a:r>
              <a:rPr lang="hu-HU" sz="2400" dirty="0" smtClean="0"/>
              <a:t> osztályban állítottam be, hogy a  </a:t>
            </a:r>
            <a:r>
              <a:rPr lang="hu-HU" sz="2400" dirty="0" err="1" smtClean="0"/>
              <a:t>Layoutok</a:t>
            </a:r>
            <a:r>
              <a:rPr lang="hu-HU" sz="2400" dirty="0" smtClean="0"/>
              <a:t> kezelve legyenek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49" y="365125"/>
            <a:ext cx="4559351" cy="249814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49" y="3075709"/>
            <a:ext cx="4338818" cy="34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74" y="416233"/>
            <a:ext cx="2434139" cy="335279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79221" y="1357745"/>
            <a:ext cx="52185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Az alkalmazásba négy gombot helyeztem amikkel GET és POST műveletek tesztelése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endParaRPr lang="hu-HU" dirty="0"/>
          </a:p>
          <a:p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73" y="416233"/>
            <a:ext cx="2937426" cy="33528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41" y="4226600"/>
            <a:ext cx="8700849" cy="17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0857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92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Fazetta</vt:lpstr>
      <vt:lpstr>Retrofit használata fake adatok tesztelésével</vt:lpstr>
      <vt:lpstr>Leírás</vt:lpstr>
      <vt:lpstr>PowerPoint-bemutató</vt:lpstr>
      <vt:lpstr>Tesztelés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Bedo</dc:creator>
  <cp:lastModifiedBy>Bedo</cp:lastModifiedBy>
  <cp:revision>14</cp:revision>
  <dcterms:created xsi:type="dcterms:W3CDTF">2022-01-26T15:38:25Z</dcterms:created>
  <dcterms:modified xsi:type="dcterms:W3CDTF">2022-01-26T19:16:06Z</dcterms:modified>
</cp:coreProperties>
</file>