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9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4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81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5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49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6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60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7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8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1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5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21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86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7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8871B-F63E-42E1-A9A2-5ABE3F13429A}" type="datetimeFigureOut">
              <a:rPr lang="hu-HU" smtClean="0"/>
              <a:t>2022. 01. 11.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748ED4-8953-4D3F-AC13-F3763B2BC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67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Rendezvényszervezés és foglalás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00232" y="4978257"/>
            <a:ext cx="5273964" cy="45272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Tamás Arnold, GI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776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849747" y="2373745"/>
            <a:ext cx="105663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Az alkalmazás célja, hogy API hívások segítségével eseményeket lehessen foglalni illetve lemondani</a:t>
            </a:r>
          </a:p>
          <a:p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API end-</a:t>
            </a:r>
            <a:r>
              <a:rPr lang="hu-HU" sz="2400" dirty="0" err="1" smtClean="0"/>
              <a:t>point</a:t>
            </a:r>
            <a:r>
              <a:rPr lang="hu-HU" sz="2400" dirty="0" smtClean="0"/>
              <a:t>: </a:t>
            </a:r>
            <a:r>
              <a:rPr lang="hu-HU" sz="2400" dirty="0"/>
              <a:t>http://localhost/Projekt/api/projekt/api.php</a:t>
            </a:r>
            <a:endParaRPr lang="hu-HU" sz="2400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37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4327" y="683491"/>
            <a:ext cx="10559473" cy="5493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Regisztráció:</a:t>
            </a:r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api</a:t>
            </a:r>
            <a:r>
              <a:rPr lang="hu-HU" sz="2400" dirty="0" smtClean="0"/>
              <a:t> </a:t>
            </a:r>
            <a:r>
              <a:rPr lang="hu-HU" sz="2400" dirty="0" err="1" smtClean="0"/>
              <a:t>ak</a:t>
            </a:r>
            <a:r>
              <a:rPr lang="en-US" sz="2400" dirty="0" smtClean="0"/>
              <a:t>k</a:t>
            </a:r>
            <a:r>
              <a:rPr lang="hu-HU" sz="2400" dirty="0" err="1" smtClean="0"/>
              <a:t>or</a:t>
            </a:r>
            <a:r>
              <a:rPr lang="hu-HU" sz="2400" dirty="0" smtClean="0"/>
              <a:t> </a:t>
            </a:r>
            <a:r>
              <a:rPr lang="hu-HU" sz="2400" dirty="0" err="1" smtClean="0"/>
              <a:t>hívódik</a:t>
            </a:r>
            <a:r>
              <a:rPr lang="hu-HU" sz="2400" dirty="0" smtClean="0"/>
              <a:t> meg ha minden mezőt kitöltöttünk</a:t>
            </a:r>
          </a:p>
          <a:p>
            <a:r>
              <a:rPr lang="hu-HU" sz="2400" dirty="0" smtClean="0"/>
              <a:t>Paraméterként meg kell adni: </a:t>
            </a:r>
            <a:r>
              <a:rPr lang="hu-HU" sz="2400" dirty="0" err="1" smtClean="0"/>
              <a:t>action:regisztralas,nev,email,felhasznalo</a:t>
            </a:r>
            <a:r>
              <a:rPr lang="en-US" sz="2400" dirty="0" smtClean="0"/>
              <a:t>_nev,jelso_1,jelszo_2</a:t>
            </a:r>
          </a:p>
          <a:p>
            <a:r>
              <a:rPr lang="en-US" sz="2400" dirty="0" smtClean="0"/>
              <a:t>HA </a:t>
            </a:r>
            <a:r>
              <a:rPr lang="en-US" sz="2400" dirty="0" err="1" smtClean="0"/>
              <a:t>sikeres</a:t>
            </a:r>
            <a:r>
              <a:rPr lang="en-US" sz="2400" dirty="0" smtClean="0"/>
              <a:t> a m</a:t>
            </a:r>
            <a:r>
              <a:rPr lang="hu-HU" sz="2400" dirty="0" err="1" smtClean="0"/>
              <a:t>űvelet</a:t>
            </a:r>
            <a:r>
              <a:rPr lang="hu-HU" sz="2400" dirty="0" smtClean="0"/>
              <a:t> akkor átnavigál a </a:t>
            </a:r>
            <a:r>
              <a:rPr lang="hu-HU" sz="2400" dirty="0" err="1" smtClean="0"/>
              <a:t>bejelentkezes.php</a:t>
            </a:r>
            <a:r>
              <a:rPr lang="hu-HU" sz="2400" dirty="0" smtClean="0"/>
              <a:t> oldalra. Ha valami hiba van akkor jelez hibaüzenet formájában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dirty="0" err="1" smtClean="0"/>
              <a:t>Bejelentkezes</a:t>
            </a:r>
            <a:r>
              <a:rPr lang="hu-HU" dirty="0" smtClean="0"/>
              <a:t>:</a:t>
            </a:r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api</a:t>
            </a:r>
            <a:r>
              <a:rPr lang="hu-HU" sz="2400" dirty="0" smtClean="0"/>
              <a:t> </a:t>
            </a:r>
            <a:r>
              <a:rPr lang="hu-HU" sz="2400" dirty="0" err="1" smtClean="0"/>
              <a:t>ak</a:t>
            </a:r>
            <a:r>
              <a:rPr lang="en-US" sz="2400" dirty="0" smtClean="0"/>
              <a:t>k</a:t>
            </a:r>
            <a:r>
              <a:rPr lang="hu-HU" sz="2400" dirty="0" err="1" smtClean="0"/>
              <a:t>or</a:t>
            </a:r>
            <a:r>
              <a:rPr lang="hu-HU" sz="2400" dirty="0" smtClean="0"/>
              <a:t> </a:t>
            </a:r>
            <a:r>
              <a:rPr lang="hu-HU" sz="2400" dirty="0" err="1" smtClean="0"/>
              <a:t>hívódik</a:t>
            </a:r>
            <a:r>
              <a:rPr lang="hu-HU" sz="2400" dirty="0" smtClean="0"/>
              <a:t> meg ha minden mezőt kitöltöttünk </a:t>
            </a:r>
          </a:p>
          <a:p>
            <a:r>
              <a:rPr lang="hu-HU" sz="2400" dirty="0" smtClean="0"/>
              <a:t>Paraméterként meg kell adni: </a:t>
            </a:r>
            <a:r>
              <a:rPr lang="hu-HU" sz="2400" dirty="0" err="1" smtClean="0"/>
              <a:t>action:bejelentkezés,felhasznalo_nev,jelszo</a:t>
            </a:r>
            <a:endParaRPr lang="hu-HU" sz="2400" dirty="0" smtClean="0"/>
          </a:p>
          <a:p>
            <a:r>
              <a:rPr lang="hu-HU" sz="2400" dirty="0" smtClean="0"/>
              <a:t>Csak akkor sikeres a művelet, ha a megadott paraméterek alapján van ilyen felhasználó. Ekkor átnavigál a </a:t>
            </a:r>
            <a:r>
              <a:rPr lang="hu-HU" sz="2400" dirty="0" err="1" smtClean="0"/>
              <a:t>kezdooldal.php</a:t>
            </a:r>
            <a:r>
              <a:rPr lang="hu-HU" sz="2400" dirty="0" smtClean="0"/>
              <a:t> oldalra. Különben hibaüzenetet ad.</a:t>
            </a:r>
          </a:p>
          <a:p>
            <a:pPr marL="0" indent="0">
              <a:buNone/>
            </a:pPr>
            <a:endParaRPr lang="hu-HU" sz="2400" dirty="0" smtClean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7922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434109"/>
            <a:ext cx="10515600" cy="5742854"/>
          </a:xfrm>
        </p:spPr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Események </a:t>
            </a:r>
            <a:r>
              <a:rPr lang="hu-HU" dirty="0" err="1" smtClean="0"/>
              <a:t>kilistázása</a:t>
            </a:r>
            <a:r>
              <a:rPr lang="hu-HU" dirty="0" smtClean="0"/>
              <a:t>:</a:t>
            </a:r>
          </a:p>
          <a:p>
            <a:pPr lvl="0"/>
            <a:r>
              <a:rPr lang="hu-HU" sz="2400" dirty="0" smtClean="0"/>
              <a:t>Paraméterként meg kell adni: </a:t>
            </a:r>
            <a:r>
              <a:rPr lang="hu-HU" sz="2400" dirty="0" err="1" smtClean="0"/>
              <a:t>action:listazas</a:t>
            </a:r>
            <a:endParaRPr lang="hu-HU" sz="2400" dirty="0" smtClean="0"/>
          </a:p>
          <a:p>
            <a:pPr lvl="0"/>
            <a:r>
              <a:rPr lang="hu-HU" sz="2400" dirty="0" smtClean="0"/>
              <a:t>A válasz: </a:t>
            </a:r>
            <a:r>
              <a:rPr lang="hu-HU" sz="2400" dirty="0" err="1" smtClean="0"/>
              <a:t>kilistázza</a:t>
            </a:r>
            <a:r>
              <a:rPr lang="hu-HU" sz="2400" dirty="0" smtClean="0"/>
              <a:t> az adatbázisban lévő eseményeket</a:t>
            </a:r>
          </a:p>
          <a:p>
            <a:pPr lvl="0"/>
            <a:endParaRPr lang="hu-HU" sz="2400" dirty="0" smtClean="0"/>
          </a:p>
          <a:p>
            <a:pPr marL="0" lvl="0" indent="0">
              <a:buNone/>
            </a:pPr>
            <a:endParaRPr lang="hu-HU" sz="2400" dirty="0"/>
          </a:p>
          <a:p>
            <a:pPr marL="0" lvl="0" indent="0">
              <a:buNone/>
            </a:pPr>
            <a:r>
              <a:rPr lang="hu-HU" dirty="0" smtClean="0"/>
              <a:t>Keresés:</a:t>
            </a:r>
          </a:p>
          <a:p>
            <a:pPr lvl="0"/>
            <a:r>
              <a:rPr lang="hu-HU" sz="2400" dirty="0" smtClean="0"/>
              <a:t>Paraméterként meg kell adni: </a:t>
            </a:r>
            <a:r>
              <a:rPr lang="hu-HU" sz="2400" dirty="0" err="1" smtClean="0"/>
              <a:t>action:kereses,esemenytipusa,helyszin,szemelyszam,elerhetoseg</a:t>
            </a:r>
            <a:endParaRPr lang="hu-HU" sz="2400" dirty="0" smtClean="0"/>
          </a:p>
          <a:p>
            <a:pPr lvl="0"/>
            <a:r>
              <a:rPr lang="hu-HU" sz="2400" dirty="0" smtClean="0"/>
              <a:t>HA sikeres az </a:t>
            </a:r>
            <a:r>
              <a:rPr lang="hu-HU" sz="2400" dirty="0" err="1" smtClean="0"/>
              <a:t>api</a:t>
            </a:r>
            <a:r>
              <a:rPr lang="hu-HU" sz="2400" dirty="0" smtClean="0"/>
              <a:t> hívás akkor táblázatba kiírja a keresett eseményt.</a:t>
            </a:r>
            <a:endParaRPr lang="hu-HU" sz="2400" dirty="0" smtClean="0"/>
          </a:p>
          <a:p>
            <a:endParaRPr lang="hu-HU" sz="2400" dirty="0" smtClean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49765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5855" y="766618"/>
            <a:ext cx="10577945" cy="54103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Foglalás:</a:t>
            </a:r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api</a:t>
            </a:r>
            <a:r>
              <a:rPr lang="hu-HU" sz="2400" dirty="0" smtClean="0"/>
              <a:t> </a:t>
            </a:r>
            <a:r>
              <a:rPr lang="hu-HU" sz="2400" dirty="0" err="1" smtClean="0"/>
              <a:t>ak</a:t>
            </a:r>
            <a:r>
              <a:rPr lang="en-US" sz="2400" dirty="0" smtClean="0"/>
              <a:t>k</a:t>
            </a:r>
            <a:r>
              <a:rPr lang="hu-HU" sz="2400" dirty="0" err="1" smtClean="0"/>
              <a:t>or</a:t>
            </a:r>
            <a:r>
              <a:rPr lang="hu-HU" sz="2400" dirty="0" smtClean="0"/>
              <a:t> </a:t>
            </a:r>
            <a:r>
              <a:rPr lang="hu-HU" sz="2400" dirty="0" err="1" smtClean="0"/>
              <a:t>hívódik</a:t>
            </a:r>
            <a:r>
              <a:rPr lang="hu-HU" sz="2400" dirty="0" smtClean="0"/>
              <a:t> meg ha minden mezőt kitöltöttünk, különben hibaüzenetet küld</a:t>
            </a:r>
          </a:p>
          <a:p>
            <a:r>
              <a:rPr lang="hu-HU" sz="2400" dirty="0" smtClean="0"/>
              <a:t>Paraméterként meg kell adni:</a:t>
            </a:r>
            <a:r>
              <a:rPr lang="en-US" sz="2400" dirty="0" smtClean="0"/>
              <a:t> </a:t>
            </a:r>
            <a:r>
              <a:rPr lang="hu-HU" sz="2400" dirty="0" err="1" smtClean="0"/>
              <a:t>action</a:t>
            </a:r>
            <a:r>
              <a:rPr lang="hu-HU" sz="2400" dirty="0" smtClean="0"/>
              <a:t>:</a:t>
            </a:r>
            <a:r>
              <a:rPr lang="en-US" sz="2400" dirty="0" smtClean="0"/>
              <a:t>foglalas,esemenytipusa,helyszin,szemelyszam,elerhetoseg,datumtol,datumig, </a:t>
            </a:r>
            <a:r>
              <a:rPr lang="en-US" sz="2400" dirty="0" err="1" smtClean="0"/>
              <a:t>nev,telefonszam</a:t>
            </a:r>
            <a:endParaRPr lang="en-US" sz="2400" dirty="0" smtClean="0"/>
          </a:p>
          <a:p>
            <a:r>
              <a:rPr lang="en-US" sz="2400" dirty="0" smtClean="0"/>
              <a:t>Ha </a:t>
            </a:r>
            <a:r>
              <a:rPr lang="en-US" sz="2400" dirty="0" err="1" smtClean="0"/>
              <a:t>sikeres</a:t>
            </a:r>
            <a:r>
              <a:rPr lang="en-US" sz="2400" dirty="0" smtClean="0"/>
              <a:t> a </a:t>
            </a:r>
            <a:r>
              <a:rPr lang="en-US" sz="2400" dirty="0" err="1" smtClean="0"/>
              <a:t>foglal</a:t>
            </a:r>
            <a:r>
              <a:rPr lang="hu-HU" sz="2400" dirty="0" smtClean="0"/>
              <a:t>ás akkor az bekerül az adatbázisba és az esemény elérhetőségét foglaltra állítja be</a:t>
            </a:r>
          </a:p>
          <a:p>
            <a:pPr marL="0" indent="0">
              <a:buNone/>
            </a:pPr>
            <a:endParaRPr lang="hu-HU" sz="2400" dirty="0" smtClean="0"/>
          </a:p>
          <a:p>
            <a:pPr marL="0" indent="0">
              <a:buNone/>
            </a:pPr>
            <a:r>
              <a:rPr lang="hu-HU" dirty="0" smtClean="0"/>
              <a:t>Lemondás:</a:t>
            </a:r>
            <a:endParaRPr lang="hu-HU" dirty="0"/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api</a:t>
            </a:r>
            <a:r>
              <a:rPr lang="hu-HU" sz="2400" dirty="0" smtClean="0"/>
              <a:t> </a:t>
            </a:r>
            <a:r>
              <a:rPr lang="hu-HU" sz="2400" dirty="0" err="1" smtClean="0"/>
              <a:t>ak</a:t>
            </a:r>
            <a:r>
              <a:rPr lang="en-US" sz="2400" dirty="0" smtClean="0"/>
              <a:t>k</a:t>
            </a:r>
            <a:r>
              <a:rPr lang="hu-HU" sz="2400" dirty="0" err="1" smtClean="0"/>
              <a:t>or</a:t>
            </a:r>
            <a:r>
              <a:rPr lang="hu-HU" sz="2400" dirty="0" smtClean="0"/>
              <a:t> </a:t>
            </a:r>
            <a:r>
              <a:rPr lang="hu-HU" sz="2400" dirty="0" err="1" smtClean="0"/>
              <a:t>hívódik</a:t>
            </a:r>
            <a:r>
              <a:rPr lang="hu-HU" sz="2400" dirty="0" smtClean="0"/>
              <a:t> meg ha minden mezőt kitöltöttünk, különben hibaüzenetet küld</a:t>
            </a:r>
          </a:p>
          <a:p>
            <a:r>
              <a:rPr lang="hu-HU" sz="2400" dirty="0" smtClean="0"/>
              <a:t>Paraméterként meg kell adni: </a:t>
            </a:r>
            <a:r>
              <a:rPr lang="hu-HU" sz="2400" dirty="0" err="1" smtClean="0"/>
              <a:t>action:lemondas,visszamondott</a:t>
            </a:r>
            <a:endParaRPr lang="hu-HU" sz="2400" dirty="0" smtClean="0"/>
          </a:p>
          <a:p>
            <a:r>
              <a:rPr lang="hu-HU" sz="2400" dirty="0" smtClean="0"/>
              <a:t>Sikeres lemondás esetén </a:t>
            </a:r>
            <a:r>
              <a:rPr lang="hu-HU" sz="2400" dirty="0" err="1" smtClean="0"/>
              <a:t>törli</a:t>
            </a:r>
            <a:r>
              <a:rPr lang="hu-HU" sz="2400" dirty="0" smtClean="0"/>
              <a:t> az adatbázisból a foglalást és az eseményt elérhetővé módosítja.</a:t>
            </a:r>
            <a:endParaRPr lang="hu-HU" sz="2400" dirty="0" smtClean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314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544945"/>
            <a:ext cx="10515600" cy="4802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Tesztelés Postman segítségével: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9" y="1246909"/>
            <a:ext cx="10039926" cy="40824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4490655" y="5615710"/>
            <a:ext cx="320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Bejelentkezés tesztelése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6789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4" y="1034473"/>
            <a:ext cx="9688945" cy="3768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3533682" y="5366327"/>
            <a:ext cx="5041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Adatbázisban lévő események </a:t>
            </a:r>
            <a:r>
              <a:rPr lang="hu-HU" sz="2400" dirty="0" err="1" smtClean="0"/>
              <a:t>listázása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0719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5" y="886691"/>
            <a:ext cx="9929090" cy="4027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5108503" y="5458690"/>
            <a:ext cx="207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Sikeres foglalás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726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1" y="1043708"/>
            <a:ext cx="10067636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3838404" y="5569526"/>
            <a:ext cx="457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Foglalt esemény sikeres lemondása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4656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242</Words>
  <Application>Microsoft Office PowerPoint</Application>
  <PresentationFormat>Szélesvásznú</PresentationFormat>
  <Paragraphs>38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Organikus</vt:lpstr>
      <vt:lpstr>Rendezvényszervezés és foglalás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Rendezvényszervezés és foglalás</dc:title>
  <dc:creator>Bedo</dc:creator>
  <cp:lastModifiedBy>Bedo</cp:lastModifiedBy>
  <cp:revision>8</cp:revision>
  <dcterms:created xsi:type="dcterms:W3CDTF">2022-01-11T13:16:45Z</dcterms:created>
  <dcterms:modified xsi:type="dcterms:W3CDTF">2022-01-11T14:25:18Z</dcterms:modified>
</cp:coreProperties>
</file>